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5"/>
  </p:sldMasterIdLst>
  <p:notesMasterIdLst>
    <p:notesMasterId r:id="rId25"/>
  </p:notesMasterIdLst>
  <p:handoutMasterIdLst>
    <p:handoutMasterId r:id="rId26"/>
  </p:handoutMasterIdLst>
  <p:sldIdLst>
    <p:sldId id="256" r:id="rId6"/>
    <p:sldId id="342" r:id="rId7"/>
    <p:sldId id="405" r:id="rId8"/>
    <p:sldId id="403" r:id="rId9"/>
    <p:sldId id="340" r:id="rId10"/>
    <p:sldId id="341" r:id="rId11"/>
    <p:sldId id="410" r:id="rId12"/>
    <p:sldId id="308" r:id="rId13"/>
    <p:sldId id="411" r:id="rId14"/>
    <p:sldId id="406" r:id="rId15"/>
    <p:sldId id="257" r:id="rId16"/>
    <p:sldId id="399" r:id="rId17"/>
    <p:sldId id="397" r:id="rId18"/>
    <p:sldId id="396" r:id="rId19"/>
    <p:sldId id="407" r:id="rId20"/>
    <p:sldId id="311" r:id="rId21"/>
    <p:sldId id="408" r:id="rId22"/>
    <p:sldId id="409" r:id="rId23"/>
    <p:sldId id="395" r:id="rId24"/>
  </p:sldIdLst>
  <p:sldSz cx="9144000" cy="6858000" type="screen4x3"/>
  <p:notesSz cx="7102475" cy="93884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9CC00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2CF89C-50D7-4B4E-A0D4-A954178A09B8}" v="725" dt="2026-01-07T15:40:34.120"/>
    <p1510:client id="{96E0E156-1F17-4F51-9506-C4D3AFCD0CC7}" v="4" dt="2026-01-07T15:33:34.4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microsoft.com/office/2015/10/relationships/revisionInfo" Target="revisionInfo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queline Lozada" userId="ce94b1f4-dc22-4305-a188-fbd9197f86a8" providerId="ADAL" clId="{AD71B1A3-3572-4118-BF04-5EE8D9FD1EF6}"/>
    <pc:docChg chg="modSld">
      <pc:chgData name="Jacqueline Lozada" userId="ce94b1f4-dc22-4305-a188-fbd9197f86a8" providerId="ADAL" clId="{AD71B1A3-3572-4118-BF04-5EE8D9FD1EF6}" dt="2026-01-07T15:33:34.451" v="3" actId="1037"/>
      <pc:docMkLst>
        <pc:docMk/>
      </pc:docMkLst>
      <pc:sldChg chg="modSp">
        <pc:chgData name="Jacqueline Lozada" userId="ce94b1f4-dc22-4305-a188-fbd9197f86a8" providerId="ADAL" clId="{AD71B1A3-3572-4118-BF04-5EE8D9FD1EF6}" dt="2026-01-07T15:33:34.451" v="3" actId="1037"/>
        <pc:sldMkLst>
          <pc:docMk/>
          <pc:sldMk cId="3414833849" sldId="406"/>
        </pc:sldMkLst>
        <pc:spChg chg="mod">
          <ac:chgData name="Jacqueline Lozada" userId="ce94b1f4-dc22-4305-a188-fbd9197f86a8" providerId="ADAL" clId="{AD71B1A3-3572-4118-BF04-5EE8D9FD1EF6}" dt="2026-01-07T15:33:34.451" v="3" actId="1037"/>
          <ac:spMkLst>
            <pc:docMk/>
            <pc:sldMk cId="3414833849" sldId="406"/>
            <ac:spMk id="9219" creationId="{8497F35B-BCAA-9959-ECB5-0CB707893183}"/>
          </ac:spMkLst>
        </pc:spChg>
      </pc:sldChg>
    </pc:docChg>
  </pc:docChgLst>
  <pc:docChgLst>
    <pc:chgData name="Dru Bergman" userId="1ed32af2-45c0-412c-bfbc-09b450486f02" providerId="ADAL" clId="{65F51F3B-4877-4A35-8CEF-1BB833AEAF32}"/>
    <pc:docChg chg="undo custSel addSld delSld modSld sldOrd">
      <pc:chgData name="Dru Bergman" userId="1ed32af2-45c0-412c-bfbc-09b450486f02" providerId="ADAL" clId="{65F51F3B-4877-4A35-8CEF-1BB833AEAF32}" dt="2026-01-07T17:23:56.902" v="7469" actId="20577"/>
      <pc:docMkLst>
        <pc:docMk/>
      </pc:docMkLst>
      <pc:sldChg chg="modSp mod">
        <pc:chgData name="Dru Bergman" userId="1ed32af2-45c0-412c-bfbc-09b450486f02" providerId="ADAL" clId="{65F51F3B-4877-4A35-8CEF-1BB833AEAF32}" dt="2025-12-26T17:24:33.152" v="40" actId="20577"/>
        <pc:sldMkLst>
          <pc:docMk/>
          <pc:sldMk cId="0" sldId="256"/>
        </pc:sldMkLst>
        <pc:spChg chg="mod">
          <ac:chgData name="Dru Bergman" userId="1ed32af2-45c0-412c-bfbc-09b450486f02" providerId="ADAL" clId="{65F51F3B-4877-4A35-8CEF-1BB833AEAF32}" dt="2025-12-26T17:24:33.152" v="40" actId="20577"/>
          <ac:spMkLst>
            <pc:docMk/>
            <pc:sldMk cId="0" sldId="256"/>
            <ac:spMk id="2" creationId="{B299400F-FD1F-7EA1-F2ED-538F067FEED6}"/>
          </ac:spMkLst>
        </pc:spChg>
      </pc:sldChg>
      <pc:sldChg chg="modSp mod">
        <pc:chgData name="Dru Bergman" userId="1ed32af2-45c0-412c-bfbc-09b450486f02" providerId="ADAL" clId="{65F51F3B-4877-4A35-8CEF-1BB833AEAF32}" dt="2025-12-27T19:33:25.724" v="5880" actId="20577"/>
        <pc:sldMkLst>
          <pc:docMk/>
          <pc:sldMk cId="0" sldId="257"/>
        </pc:sldMkLst>
        <pc:spChg chg="mod">
          <ac:chgData name="Dru Bergman" userId="1ed32af2-45c0-412c-bfbc-09b450486f02" providerId="ADAL" clId="{65F51F3B-4877-4A35-8CEF-1BB833AEAF32}" dt="2025-12-26T18:17:00.751" v="2200" actId="20577"/>
          <ac:spMkLst>
            <pc:docMk/>
            <pc:sldMk cId="0" sldId="257"/>
            <ac:spMk id="12290" creationId="{C221BEEA-91F3-1926-45B9-8FFF5264E7AC}"/>
          </ac:spMkLst>
        </pc:spChg>
        <pc:spChg chg="mod">
          <ac:chgData name="Dru Bergman" userId="1ed32af2-45c0-412c-bfbc-09b450486f02" providerId="ADAL" clId="{65F51F3B-4877-4A35-8CEF-1BB833AEAF32}" dt="2025-12-27T19:33:25.724" v="5880" actId="20577"/>
          <ac:spMkLst>
            <pc:docMk/>
            <pc:sldMk cId="0" sldId="257"/>
            <ac:spMk id="12291" creationId="{AA5BA6C2-DDED-4885-B6B8-1C5497793ADC}"/>
          </ac:spMkLst>
        </pc:spChg>
      </pc:sldChg>
      <pc:sldChg chg="modSp mod ord">
        <pc:chgData name="Dru Bergman" userId="1ed32af2-45c0-412c-bfbc-09b450486f02" providerId="ADAL" clId="{65F51F3B-4877-4A35-8CEF-1BB833AEAF32}" dt="2025-12-27T19:33:05.078" v="5876" actId="20577"/>
        <pc:sldMkLst>
          <pc:docMk/>
          <pc:sldMk cId="0" sldId="308"/>
        </pc:sldMkLst>
        <pc:spChg chg="mod">
          <ac:chgData name="Dru Bergman" userId="1ed32af2-45c0-412c-bfbc-09b450486f02" providerId="ADAL" clId="{65F51F3B-4877-4A35-8CEF-1BB833AEAF32}" dt="2025-12-27T19:33:05.078" v="5876" actId="20577"/>
          <ac:spMkLst>
            <pc:docMk/>
            <pc:sldMk cId="0" sldId="308"/>
            <ac:spMk id="9219" creationId="{8668D45D-033C-2913-55D1-C0A09FA5EE82}"/>
          </ac:spMkLst>
        </pc:spChg>
        <pc:spChg chg="mod">
          <ac:chgData name="Dru Bergman" userId="1ed32af2-45c0-412c-bfbc-09b450486f02" providerId="ADAL" clId="{65F51F3B-4877-4A35-8CEF-1BB833AEAF32}" dt="2025-12-26T18:27:57.923" v="2936" actId="20577"/>
          <ac:spMkLst>
            <pc:docMk/>
            <pc:sldMk cId="0" sldId="308"/>
            <ac:spMk id="23554" creationId="{B34BB551-C4CF-5BCD-9043-434CB6E6D3BA}"/>
          </ac:spMkLst>
        </pc:spChg>
      </pc:sldChg>
      <pc:sldChg chg="addSp modSp mod modNotesTx">
        <pc:chgData name="Dru Bergman" userId="1ed32af2-45c0-412c-bfbc-09b450486f02" providerId="ADAL" clId="{65F51F3B-4877-4A35-8CEF-1BB833AEAF32}" dt="2025-12-27T19:54:45.307" v="6402" actId="20577"/>
        <pc:sldMkLst>
          <pc:docMk/>
          <pc:sldMk cId="0" sldId="311"/>
        </pc:sldMkLst>
        <pc:spChg chg="mod">
          <ac:chgData name="Dru Bergman" userId="1ed32af2-45c0-412c-bfbc-09b450486f02" providerId="ADAL" clId="{65F51F3B-4877-4A35-8CEF-1BB833AEAF32}" dt="2025-12-26T21:23:20.342" v="4791" actId="20577"/>
          <ac:spMkLst>
            <pc:docMk/>
            <pc:sldMk cId="0" sldId="311"/>
            <ac:spMk id="11267" creationId="{D35968C3-54EC-3AC9-F1BE-6261BE970DA5}"/>
          </ac:spMkLst>
        </pc:spChg>
        <pc:spChg chg="mod">
          <ac:chgData name="Dru Bergman" userId="1ed32af2-45c0-412c-bfbc-09b450486f02" providerId="ADAL" clId="{65F51F3B-4877-4A35-8CEF-1BB833AEAF32}" dt="2025-12-27T19:54:45.307" v="6402" actId="20577"/>
          <ac:spMkLst>
            <pc:docMk/>
            <pc:sldMk cId="0" sldId="311"/>
            <ac:spMk id="19458" creationId="{CD8BAE6F-BDB3-6BC2-BF87-51B863F8AE33}"/>
          </ac:spMkLst>
        </pc:spChg>
        <pc:picChg chg="add mod">
          <ac:chgData name="Dru Bergman" userId="1ed32af2-45c0-412c-bfbc-09b450486f02" providerId="ADAL" clId="{65F51F3B-4877-4A35-8CEF-1BB833AEAF32}" dt="2025-12-26T21:23:48.184" v="4827" actId="1076"/>
          <ac:picMkLst>
            <pc:docMk/>
            <pc:sldMk cId="0" sldId="311"/>
            <ac:picMk id="1028" creationId="{CD28813A-408A-FD58-39E4-5010BD677B91}"/>
          </ac:picMkLst>
        </pc:picChg>
      </pc:sldChg>
      <pc:sldChg chg="modSp mod">
        <pc:chgData name="Dru Bergman" userId="1ed32af2-45c0-412c-bfbc-09b450486f02" providerId="ADAL" clId="{65F51F3B-4877-4A35-8CEF-1BB833AEAF32}" dt="2025-12-27T19:13:43.587" v="5253" actId="20577"/>
        <pc:sldMkLst>
          <pc:docMk/>
          <pc:sldMk cId="0" sldId="341"/>
        </pc:sldMkLst>
        <pc:spChg chg="mod">
          <ac:chgData name="Dru Bergman" userId="1ed32af2-45c0-412c-bfbc-09b450486f02" providerId="ADAL" clId="{65F51F3B-4877-4A35-8CEF-1BB833AEAF32}" dt="2025-12-27T19:13:43.587" v="5253" actId="20577"/>
          <ac:spMkLst>
            <pc:docMk/>
            <pc:sldMk cId="0" sldId="341"/>
            <ac:spMk id="8195" creationId="{ED886E9C-5FB6-AEFF-CF7E-5443BB09D585}"/>
          </ac:spMkLst>
        </pc:spChg>
        <pc:spChg chg="mod">
          <ac:chgData name="Dru Bergman" userId="1ed32af2-45c0-412c-bfbc-09b450486f02" providerId="ADAL" clId="{65F51F3B-4877-4A35-8CEF-1BB833AEAF32}" dt="2025-12-26T17:50:34.897" v="803" actId="1076"/>
          <ac:spMkLst>
            <pc:docMk/>
            <pc:sldMk cId="0" sldId="341"/>
            <ac:spMk id="11266" creationId="{94501C13-E0EE-0F43-803A-C88A4E9D3C27}"/>
          </ac:spMkLst>
        </pc:spChg>
      </pc:sldChg>
      <pc:sldChg chg="modSp mod">
        <pc:chgData name="Dru Bergman" userId="1ed32af2-45c0-412c-bfbc-09b450486f02" providerId="ADAL" clId="{65F51F3B-4877-4A35-8CEF-1BB833AEAF32}" dt="2025-12-26T17:47:32.660" v="760" actId="6549"/>
        <pc:sldMkLst>
          <pc:docMk/>
          <pc:sldMk cId="0" sldId="342"/>
        </pc:sldMkLst>
        <pc:spChg chg="mod">
          <ac:chgData name="Dru Bergman" userId="1ed32af2-45c0-412c-bfbc-09b450486f02" providerId="ADAL" clId="{65F51F3B-4877-4A35-8CEF-1BB833AEAF32}" dt="2025-12-26T17:47:32.660" v="760" actId="6549"/>
          <ac:spMkLst>
            <pc:docMk/>
            <pc:sldMk cId="0" sldId="342"/>
            <ac:spMk id="8195" creationId="{E70A9976-505B-2BD0-4658-3D0B0990F1FA}"/>
          </ac:spMkLst>
        </pc:spChg>
      </pc:sldChg>
      <pc:sldChg chg="modSp add del mod">
        <pc:chgData name="Dru Bergman" userId="1ed32af2-45c0-412c-bfbc-09b450486f02" providerId="ADAL" clId="{65F51F3B-4877-4A35-8CEF-1BB833AEAF32}" dt="2025-12-27T19:54:59.290" v="6410" actId="20577"/>
        <pc:sldMkLst>
          <pc:docMk/>
          <pc:sldMk cId="0" sldId="395"/>
        </pc:sldMkLst>
        <pc:spChg chg="mod">
          <ac:chgData name="Dru Bergman" userId="1ed32af2-45c0-412c-bfbc-09b450486f02" providerId="ADAL" clId="{65F51F3B-4877-4A35-8CEF-1BB833AEAF32}" dt="2025-12-27T19:50:03.314" v="6260" actId="255"/>
          <ac:spMkLst>
            <pc:docMk/>
            <pc:sldMk cId="0" sldId="395"/>
            <ac:spMk id="58371" creationId="{3F8FAF3F-4A5B-EEDB-E61B-C2B8DD6444C8}"/>
          </ac:spMkLst>
        </pc:spChg>
        <pc:spChg chg="mod">
          <ac:chgData name="Dru Bergman" userId="1ed32af2-45c0-412c-bfbc-09b450486f02" providerId="ADAL" clId="{65F51F3B-4877-4A35-8CEF-1BB833AEAF32}" dt="2025-12-27T19:54:59.290" v="6410" actId="20577"/>
          <ac:spMkLst>
            <pc:docMk/>
            <pc:sldMk cId="0" sldId="395"/>
            <ac:spMk id="81922" creationId="{0E95CA71-2091-9480-0A34-9A980AEF9DDA}"/>
          </ac:spMkLst>
        </pc:spChg>
      </pc:sldChg>
      <pc:sldChg chg="modSp mod modNotesTx">
        <pc:chgData name="Dru Bergman" userId="1ed32af2-45c0-412c-bfbc-09b450486f02" providerId="ADAL" clId="{65F51F3B-4877-4A35-8CEF-1BB833AEAF32}" dt="2026-01-07T17:22:34.941" v="7464" actId="2"/>
        <pc:sldMkLst>
          <pc:docMk/>
          <pc:sldMk cId="0" sldId="396"/>
        </pc:sldMkLst>
        <pc:spChg chg="mod">
          <ac:chgData name="Dru Bergman" userId="1ed32af2-45c0-412c-bfbc-09b450486f02" providerId="ADAL" clId="{65F51F3B-4877-4A35-8CEF-1BB833AEAF32}" dt="2026-01-07T17:22:34.941" v="7464" actId="2"/>
          <ac:spMkLst>
            <pc:docMk/>
            <pc:sldMk cId="0" sldId="396"/>
            <ac:spMk id="14339" creationId="{2BA7AAE2-8855-F256-EFB2-A5D879DBA491}"/>
          </ac:spMkLst>
        </pc:spChg>
        <pc:spChg chg="mod">
          <ac:chgData name="Dru Bergman" userId="1ed32af2-45c0-412c-bfbc-09b450486f02" providerId="ADAL" clId="{65F51F3B-4877-4A35-8CEF-1BB833AEAF32}" dt="2025-12-27T19:53:50.423" v="6363"/>
          <ac:spMkLst>
            <pc:docMk/>
            <pc:sldMk cId="0" sldId="396"/>
            <ac:spMk id="17410" creationId="{F7C4CA82-4385-8DAF-0286-3ADDAFA9A465}"/>
          </ac:spMkLst>
        </pc:spChg>
      </pc:sldChg>
      <pc:sldChg chg="modSp mod modNotesTx">
        <pc:chgData name="Dru Bergman" userId="1ed32af2-45c0-412c-bfbc-09b450486f02" providerId="ADAL" clId="{65F51F3B-4877-4A35-8CEF-1BB833AEAF32}" dt="2025-12-27T19:53:22.665" v="6340" actId="255"/>
        <pc:sldMkLst>
          <pc:docMk/>
          <pc:sldMk cId="0" sldId="397"/>
        </pc:sldMkLst>
        <pc:spChg chg="mod">
          <ac:chgData name="Dru Bergman" userId="1ed32af2-45c0-412c-bfbc-09b450486f02" providerId="ADAL" clId="{65F51F3B-4877-4A35-8CEF-1BB833AEAF32}" dt="2025-12-27T19:33:56.381" v="5887" actId="20577"/>
          <ac:spMkLst>
            <pc:docMk/>
            <pc:sldMk cId="0" sldId="397"/>
            <ac:spMk id="12291" creationId="{2E1B9E10-AFDD-4973-E533-CC3F92DF94A9}"/>
          </ac:spMkLst>
        </pc:spChg>
        <pc:spChg chg="mod">
          <ac:chgData name="Dru Bergman" userId="1ed32af2-45c0-412c-bfbc-09b450486f02" providerId="ADAL" clId="{65F51F3B-4877-4A35-8CEF-1BB833AEAF32}" dt="2025-12-27T19:53:22.665" v="6340" actId="255"/>
          <ac:spMkLst>
            <pc:docMk/>
            <pc:sldMk cId="0" sldId="397"/>
            <ac:spMk id="15362" creationId="{9FA48E28-F722-F29C-D072-8E40DDA80B8B}"/>
          </ac:spMkLst>
        </pc:spChg>
      </pc:sldChg>
      <pc:sldChg chg="modSp mod">
        <pc:chgData name="Dru Bergman" userId="1ed32af2-45c0-412c-bfbc-09b450486f02" providerId="ADAL" clId="{65F51F3B-4877-4A35-8CEF-1BB833AEAF32}" dt="2025-12-27T19:53:08.029" v="6338" actId="207"/>
        <pc:sldMkLst>
          <pc:docMk/>
          <pc:sldMk cId="0" sldId="399"/>
        </pc:sldMkLst>
        <pc:spChg chg="mod">
          <ac:chgData name="Dru Bergman" userId="1ed32af2-45c0-412c-bfbc-09b450486f02" providerId="ADAL" clId="{65F51F3B-4877-4A35-8CEF-1BB833AEAF32}" dt="2025-12-27T19:37:24.123" v="5889" actId="21"/>
          <ac:spMkLst>
            <pc:docMk/>
            <pc:sldMk cId="0" sldId="399"/>
            <ac:spMk id="12291" creationId="{EE8BD633-537F-2DAF-0154-B5C5F6DCA1E3}"/>
          </ac:spMkLst>
        </pc:spChg>
        <pc:spChg chg="mod">
          <ac:chgData name="Dru Bergman" userId="1ed32af2-45c0-412c-bfbc-09b450486f02" providerId="ADAL" clId="{65F51F3B-4877-4A35-8CEF-1BB833AEAF32}" dt="2025-12-27T19:53:08.029" v="6338" actId="207"/>
          <ac:spMkLst>
            <pc:docMk/>
            <pc:sldMk cId="0" sldId="399"/>
            <ac:spMk id="13314" creationId="{C4A9C65C-59EA-D919-997B-D92FAECBD006}"/>
          </ac:spMkLst>
        </pc:spChg>
      </pc:sldChg>
      <pc:sldChg chg="modSp mod">
        <pc:chgData name="Dru Bergman" userId="1ed32af2-45c0-412c-bfbc-09b450486f02" providerId="ADAL" clId="{65F51F3B-4877-4A35-8CEF-1BB833AEAF32}" dt="2026-01-07T15:35:37.321" v="6775" actId="113"/>
        <pc:sldMkLst>
          <pc:docMk/>
          <pc:sldMk cId="0" sldId="403"/>
        </pc:sldMkLst>
        <pc:spChg chg="mod">
          <ac:chgData name="Dru Bergman" userId="1ed32af2-45c0-412c-bfbc-09b450486f02" providerId="ADAL" clId="{65F51F3B-4877-4A35-8CEF-1BB833AEAF32}" dt="2026-01-07T15:35:37.321" v="6775" actId="113"/>
          <ac:spMkLst>
            <pc:docMk/>
            <pc:sldMk cId="0" sldId="403"/>
            <ac:spMk id="7171" creationId="{40BBC0BE-6A48-8186-8E5A-0646D99A0A5A}"/>
          </ac:spMkLst>
        </pc:spChg>
        <pc:spChg chg="mod">
          <ac:chgData name="Dru Bergman" userId="1ed32af2-45c0-412c-bfbc-09b450486f02" providerId="ADAL" clId="{65F51F3B-4877-4A35-8CEF-1BB833AEAF32}" dt="2026-01-07T15:35:22.202" v="6771" actId="20577"/>
          <ac:spMkLst>
            <pc:docMk/>
            <pc:sldMk cId="0" sldId="403"/>
            <ac:spMk id="8194" creationId="{203E4063-9087-4B53-6F42-4AE43BCB56D4}"/>
          </ac:spMkLst>
        </pc:spChg>
      </pc:sldChg>
      <pc:sldChg chg="modSp mod">
        <pc:chgData name="Dru Bergman" userId="1ed32af2-45c0-412c-bfbc-09b450486f02" providerId="ADAL" clId="{65F51F3B-4877-4A35-8CEF-1BB833AEAF32}" dt="2026-01-07T17:22:58.876" v="7465" actId="255"/>
        <pc:sldMkLst>
          <pc:docMk/>
          <pc:sldMk cId="3413452859" sldId="405"/>
        </pc:sldMkLst>
        <pc:spChg chg="mod">
          <ac:chgData name="Dru Bergman" userId="1ed32af2-45c0-412c-bfbc-09b450486f02" providerId="ADAL" clId="{65F51F3B-4877-4A35-8CEF-1BB833AEAF32}" dt="2025-12-26T17:25:13.839" v="47" actId="20577"/>
          <ac:spMkLst>
            <pc:docMk/>
            <pc:sldMk cId="3413452859" sldId="405"/>
            <ac:spMk id="6146" creationId="{506D6A69-AD11-8030-36E0-82DA40783864}"/>
          </ac:spMkLst>
        </pc:spChg>
        <pc:spChg chg="mod">
          <ac:chgData name="Dru Bergman" userId="1ed32af2-45c0-412c-bfbc-09b450486f02" providerId="ADAL" clId="{65F51F3B-4877-4A35-8CEF-1BB833AEAF32}" dt="2026-01-07T17:22:58.876" v="7465" actId="255"/>
          <ac:spMkLst>
            <pc:docMk/>
            <pc:sldMk cId="3413452859" sldId="405"/>
            <ac:spMk id="8195" creationId="{15E179DE-318F-571A-5642-ECD88EDE21DB}"/>
          </ac:spMkLst>
        </pc:spChg>
      </pc:sldChg>
      <pc:sldChg chg="modSp add mod">
        <pc:chgData name="Dru Bergman" userId="1ed32af2-45c0-412c-bfbc-09b450486f02" providerId="ADAL" clId="{65F51F3B-4877-4A35-8CEF-1BB833AEAF32}" dt="2025-12-27T19:33:16.479" v="5878" actId="6549"/>
        <pc:sldMkLst>
          <pc:docMk/>
          <pc:sldMk cId="3414833849" sldId="406"/>
        </pc:sldMkLst>
        <pc:spChg chg="mod">
          <ac:chgData name="Dru Bergman" userId="1ed32af2-45c0-412c-bfbc-09b450486f02" providerId="ADAL" clId="{65F51F3B-4877-4A35-8CEF-1BB833AEAF32}" dt="2025-12-27T19:33:16.479" v="5878" actId="6549"/>
          <ac:spMkLst>
            <pc:docMk/>
            <pc:sldMk cId="3414833849" sldId="406"/>
            <ac:spMk id="9219" creationId="{8497F35B-BCAA-9959-ECB5-0CB707893183}"/>
          </ac:spMkLst>
        </pc:spChg>
        <pc:spChg chg="mod">
          <ac:chgData name="Dru Bergman" userId="1ed32af2-45c0-412c-bfbc-09b450486f02" providerId="ADAL" clId="{65F51F3B-4877-4A35-8CEF-1BB833AEAF32}" dt="2025-12-26T18:31:14.961" v="3078" actId="20577"/>
          <ac:spMkLst>
            <pc:docMk/>
            <pc:sldMk cId="3414833849" sldId="406"/>
            <ac:spMk id="23554" creationId="{A23D575B-C3C9-8DDD-FDC3-98169FC2E9DA}"/>
          </ac:spMkLst>
        </pc:spChg>
      </pc:sldChg>
      <pc:sldChg chg="modSp add mod ord modNotesTx">
        <pc:chgData name="Dru Bergman" userId="1ed32af2-45c0-412c-bfbc-09b450486f02" providerId="ADAL" clId="{65F51F3B-4877-4A35-8CEF-1BB833AEAF32}" dt="2025-12-27T19:54:08.796" v="6365" actId="255"/>
        <pc:sldMkLst>
          <pc:docMk/>
          <pc:sldMk cId="3337445567" sldId="407"/>
        </pc:sldMkLst>
        <pc:spChg chg="mod">
          <ac:chgData name="Dru Bergman" userId="1ed32af2-45c0-412c-bfbc-09b450486f02" providerId="ADAL" clId="{65F51F3B-4877-4A35-8CEF-1BB833AEAF32}" dt="2025-12-27T19:54:08.796" v="6365" actId="255"/>
          <ac:spMkLst>
            <pc:docMk/>
            <pc:sldMk cId="3337445567" sldId="407"/>
            <ac:spMk id="11267" creationId="{72A5DD05-8C6B-6E94-223D-0D11E4FEFDCD}"/>
          </ac:spMkLst>
        </pc:spChg>
        <pc:spChg chg="mod">
          <ac:chgData name="Dru Bergman" userId="1ed32af2-45c0-412c-bfbc-09b450486f02" providerId="ADAL" clId="{65F51F3B-4877-4A35-8CEF-1BB833AEAF32}" dt="2025-12-26T21:21:12.111" v="4684" actId="20577"/>
          <ac:spMkLst>
            <pc:docMk/>
            <pc:sldMk cId="3337445567" sldId="407"/>
            <ac:spMk id="19458" creationId="{3B5EC1DD-790C-C16F-00EE-F240E2C43EBF}"/>
          </ac:spMkLst>
        </pc:spChg>
      </pc:sldChg>
      <pc:sldChg chg="delSp modSp add mod">
        <pc:chgData name="Dru Bergman" userId="1ed32af2-45c0-412c-bfbc-09b450486f02" providerId="ADAL" clId="{65F51F3B-4877-4A35-8CEF-1BB833AEAF32}" dt="2026-01-05T14:44:08.637" v="6699" actId="12"/>
        <pc:sldMkLst>
          <pc:docMk/>
          <pc:sldMk cId="2457935191" sldId="408"/>
        </pc:sldMkLst>
        <pc:spChg chg="mod">
          <ac:chgData name="Dru Bergman" userId="1ed32af2-45c0-412c-bfbc-09b450486f02" providerId="ADAL" clId="{65F51F3B-4877-4A35-8CEF-1BB833AEAF32}" dt="2026-01-05T14:44:08.637" v="6699" actId="12"/>
          <ac:spMkLst>
            <pc:docMk/>
            <pc:sldMk cId="2457935191" sldId="408"/>
            <ac:spMk id="11267" creationId="{88621A37-E20E-C053-0B6D-C58B09D7D4E4}"/>
          </ac:spMkLst>
        </pc:spChg>
        <pc:spChg chg="mod">
          <ac:chgData name="Dru Bergman" userId="1ed32af2-45c0-412c-bfbc-09b450486f02" providerId="ADAL" clId="{65F51F3B-4877-4A35-8CEF-1BB833AEAF32}" dt="2025-12-26T21:55:46.379" v="5039" actId="20577"/>
          <ac:spMkLst>
            <pc:docMk/>
            <pc:sldMk cId="2457935191" sldId="408"/>
            <ac:spMk id="19458" creationId="{4BAF1433-5D29-6ED5-8CF3-D081518EB2BD}"/>
          </ac:spMkLst>
        </pc:spChg>
      </pc:sldChg>
      <pc:sldChg chg="modSp add mod">
        <pc:chgData name="Dru Bergman" userId="1ed32af2-45c0-412c-bfbc-09b450486f02" providerId="ADAL" clId="{65F51F3B-4877-4A35-8CEF-1BB833AEAF32}" dt="2025-12-27T19:43:20.654" v="6248" actId="255"/>
        <pc:sldMkLst>
          <pc:docMk/>
          <pc:sldMk cId="1827623841" sldId="409"/>
        </pc:sldMkLst>
        <pc:spChg chg="mod">
          <ac:chgData name="Dru Bergman" userId="1ed32af2-45c0-412c-bfbc-09b450486f02" providerId="ADAL" clId="{65F51F3B-4877-4A35-8CEF-1BB833AEAF32}" dt="2025-12-27T19:43:20.654" v="6248" actId="255"/>
          <ac:spMkLst>
            <pc:docMk/>
            <pc:sldMk cId="1827623841" sldId="409"/>
            <ac:spMk id="11267" creationId="{DFA644E4-DD6F-459E-F9F4-362453014D5C}"/>
          </ac:spMkLst>
        </pc:spChg>
        <pc:spChg chg="mod">
          <ac:chgData name="Dru Bergman" userId="1ed32af2-45c0-412c-bfbc-09b450486f02" providerId="ADAL" clId="{65F51F3B-4877-4A35-8CEF-1BB833AEAF32}" dt="2025-12-27T19:40:47.353" v="5934" actId="20577"/>
          <ac:spMkLst>
            <pc:docMk/>
            <pc:sldMk cId="1827623841" sldId="409"/>
            <ac:spMk id="19458" creationId="{D0B993F3-B8F8-BA5E-8A1D-E1EE3BB127FC}"/>
          </ac:spMkLst>
        </pc:spChg>
      </pc:sldChg>
      <pc:sldChg chg="modSp add mod">
        <pc:chgData name="Dru Bergman" userId="1ed32af2-45c0-412c-bfbc-09b450486f02" providerId="ADAL" clId="{65F51F3B-4877-4A35-8CEF-1BB833AEAF32}" dt="2026-01-07T17:23:56.902" v="7469" actId="20577"/>
        <pc:sldMkLst>
          <pc:docMk/>
          <pc:sldMk cId="4184565043" sldId="410"/>
        </pc:sldMkLst>
        <pc:spChg chg="mod">
          <ac:chgData name="Dru Bergman" userId="1ed32af2-45c0-412c-bfbc-09b450486f02" providerId="ADAL" clId="{65F51F3B-4877-4A35-8CEF-1BB833AEAF32}" dt="2026-01-07T17:23:56.902" v="7469" actId="20577"/>
          <ac:spMkLst>
            <pc:docMk/>
            <pc:sldMk cId="4184565043" sldId="410"/>
            <ac:spMk id="8195" creationId="{96B9475D-20DD-C834-DFD4-6677B2864F95}"/>
          </ac:spMkLst>
        </pc:spChg>
        <pc:spChg chg="mod">
          <ac:chgData name="Dru Bergman" userId="1ed32af2-45c0-412c-bfbc-09b450486f02" providerId="ADAL" clId="{65F51F3B-4877-4A35-8CEF-1BB833AEAF32}" dt="2026-01-05T14:39:17.552" v="6448" actId="20577"/>
          <ac:spMkLst>
            <pc:docMk/>
            <pc:sldMk cId="4184565043" sldId="410"/>
            <ac:spMk id="11266" creationId="{C726390A-B363-7E26-261A-F3858DB46004}"/>
          </ac:spMkLst>
        </pc:spChg>
      </pc:sldChg>
      <pc:sldChg chg="modSp add mod">
        <pc:chgData name="Dru Bergman" userId="1ed32af2-45c0-412c-bfbc-09b450486f02" providerId="ADAL" clId="{65F51F3B-4877-4A35-8CEF-1BB833AEAF32}" dt="2026-01-07T15:40:34.120" v="7463" actId="113"/>
        <pc:sldMkLst>
          <pc:docMk/>
          <pc:sldMk cId="3443661934" sldId="411"/>
        </pc:sldMkLst>
        <pc:spChg chg="mod">
          <ac:chgData name="Dru Bergman" userId="1ed32af2-45c0-412c-bfbc-09b450486f02" providerId="ADAL" clId="{65F51F3B-4877-4A35-8CEF-1BB833AEAF32}" dt="2026-01-07T15:40:34.120" v="7463" actId="113"/>
          <ac:spMkLst>
            <pc:docMk/>
            <pc:sldMk cId="3443661934" sldId="411"/>
            <ac:spMk id="9219" creationId="{DA188464-0D49-669C-9450-1DE023DA9FF5}"/>
          </ac:spMkLst>
        </pc:spChg>
        <pc:spChg chg="mod">
          <ac:chgData name="Dru Bergman" userId="1ed32af2-45c0-412c-bfbc-09b450486f02" providerId="ADAL" clId="{65F51F3B-4877-4A35-8CEF-1BB833AEAF32}" dt="2026-01-07T15:36:56.722" v="6859" actId="20577"/>
          <ac:spMkLst>
            <pc:docMk/>
            <pc:sldMk cId="3443661934" sldId="411"/>
            <ac:spMk id="23554" creationId="{3A3C8A44-FABD-B379-52B8-C8AD35C6120E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C5BB5818-0B7A-A605-873B-FCDF4489608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18" tIns="47109" rIns="94218" bIns="4710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3F693E96-F76D-16B0-DD20-A1A6FF92D09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8163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18" tIns="47109" rIns="94218" bIns="4710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6324" name="Rectangle 4">
            <a:extLst>
              <a:ext uri="{FF2B5EF4-FFF2-40B4-BE49-F238E27FC236}">
                <a16:creationId xmlns:a16="http://schemas.microsoft.com/office/drawing/2014/main" id="{78328169-F8A6-9E16-52E3-F1BF6D210FC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16988"/>
            <a:ext cx="3078163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18" tIns="47109" rIns="94218" bIns="4710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6325" name="Rectangle 5">
            <a:extLst>
              <a:ext uri="{FF2B5EF4-FFF2-40B4-BE49-F238E27FC236}">
                <a16:creationId xmlns:a16="http://schemas.microsoft.com/office/drawing/2014/main" id="{07133D0D-895E-53E5-DC85-D15B9EB3A48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8916988"/>
            <a:ext cx="3078163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18" tIns="47109" rIns="94218" bIns="4710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673825C-804B-4B4C-B0C1-4D5F5ADB3DE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D7F1A519-1AA3-21D3-72E7-38B66B4BA3D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18" tIns="47109" rIns="94218" bIns="4710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CCA3B89F-AE25-986E-17F5-2958E2581A8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8163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18" tIns="47109" rIns="94218" bIns="4710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E8EF3B17-63B0-4BFF-C1ED-3C9514B56C3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3325" y="703263"/>
            <a:ext cx="4695825" cy="3521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4218" tIns="47109" rIns="94218" bIns="47109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dirty="0"/>
          </a:p>
        </p:txBody>
      </p:sp>
      <p:sp>
        <p:nvSpPr>
          <p:cNvPr id="26629" name="Rectangle 5">
            <a:extLst>
              <a:ext uri="{FF2B5EF4-FFF2-40B4-BE49-F238E27FC236}">
                <a16:creationId xmlns:a16="http://schemas.microsoft.com/office/drawing/2014/main" id="{303B36D3-0FFE-4FD3-420C-F61F9BE3718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1200" y="4460875"/>
            <a:ext cx="5680075" cy="422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18" tIns="47109" rIns="94218" bIns="471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6630" name="Rectangle 6">
            <a:extLst>
              <a:ext uri="{FF2B5EF4-FFF2-40B4-BE49-F238E27FC236}">
                <a16:creationId xmlns:a16="http://schemas.microsoft.com/office/drawing/2014/main" id="{AA6DB64B-FDA0-E439-84EB-DCB068D59E4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6988"/>
            <a:ext cx="3078163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18" tIns="47109" rIns="94218" bIns="4710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31" name="Rectangle 7">
            <a:extLst>
              <a:ext uri="{FF2B5EF4-FFF2-40B4-BE49-F238E27FC236}">
                <a16:creationId xmlns:a16="http://schemas.microsoft.com/office/drawing/2014/main" id="{0D65C120-6D64-9F2A-6673-50295396BA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8916988"/>
            <a:ext cx="3078163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18" tIns="47109" rIns="94218" bIns="4710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62FB74A-8024-4550-8F8B-24CA64CFE5D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0598278E-99C3-B48B-0789-19A1D06BD8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316CF2BB-9CCF-7EB1-9514-5C88B207D8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Lender will be Wintrust, Habitat, etc.</a:t>
            </a: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700DECB8-8010-0F8C-74BF-57C2F1188D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3588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6338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177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749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21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93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65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2E8A130-0200-41C4-AF8F-32BE570C34F9}" type="slidenum">
              <a:rPr lang="en-US" altLang="en-US" smtClean="0"/>
              <a:pPr/>
              <a:t>5</a:t>
            </a:fld>
            <a:endParaRPr lang="en-US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14AFB0-120E-F10D-6114-D4B0F5FD12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6E803FEE-CE56-FA5E-31D9-D072C5FFA0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B9AD75E9-0683-2572-C0C9-9BA40621F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6F69A552-E534-F39D-F582-101ADC75AE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3588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6338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177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749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21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93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65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32F204D-29F9-49B1-8317-F263CB0DEA12}" type="slidenum">
              <a:rPr lang="en-US" altLang="en-US" smtClean="0"/>
              <a:pPr/>
              <a:t>17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822626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46B438-DFF5-754B-D3AC-EBD5106AE6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8A825A2E-0202-9E0C-4265-4F7F59DCCD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5D27ABCC-F981-8170-0C53-444B083DA4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1057EB35-67E9-4794-26E5-3D699F8AD1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3588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6338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177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749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21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93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65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32F204D-29F9-49B1-8317-F263CB0DEA12}" type="slidenum">
              <a:rPr lang="en-US" altLang="en-US" smtClean="0"/>
              <a:pPr/>
              <a:t>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564593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>
            <a:extLst>
              <a:ext uri="{FF2B5EF4-FFF2-40B4-BE49-F238E27FC236}">
                <a16:creationId xmlns:a16="http://schemas.microsoft.com/office/drawing/2014/main" id="{0F0CB795-F423-D2E9-C5B2-8E525EB410B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Notes Placeholder 2">
            <a:extLst>
              <a:ext uri="{FF2B5EF4-FFF2-40B4-BE49-F238E27FC236}">
                <a16:creationId xmlns:a16="http://schemas.microsoft.com/office/drawing/2014/main" id="{4BAD9BC7-9CA4-BFEA-6303-754836C96E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82948" name="Slide Number Placeholder 3">
            <a:extLst>
              <a:ext uri="{FF2B5EF4-FFF2-40B4-BE49-F238E27FC236}">
                <a16:creationId xmlns:a16="http://schemas.microsoft.com/office/drawing/2014/main" id="{7C2E6357-4794-2644-2BC5-BFB14BB172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2000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3163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3063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12963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701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73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45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1763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3445269-B7C1-49C2-BB82-B1E440218305}" type="slidenum">
              <a:rPr lang="en-US" altLang="en-US" smtClean="0"/>
              <a:pPr/>
              <a:t>19</a:t>
            </a:fld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182A047A-D699-B4D3-E772-5050B62234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EE77E2CC-F80D-1679-C144-89C085EDA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4F0FCF76-6CF5-1453-01E3-55C16694F4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3588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6338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177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749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21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93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65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A07A89F-20F0-4EB9-8F54-6757D82AB684}" type="slidenum">
              <a:rPr lang="en-US" altLang="en-US" smtClean="0"/>
              <a:pPr/>
              <a:t>8</a:t>
            </a:fld>
            <a:endParaRPr lang="en-US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2B644A-504D-6689-E7D6-A649AF09C5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8B8F971C-DF06-134D-D4EB-2E61F9B15C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85909368-CDA1-60C2-116C-D05AA05745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1F8E90BA-C679-F4ED-BA90-8CDBC29D80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3588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6338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177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749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21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93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65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A07A89F-20F0-4EB9-8F54-6757D82AB684}" type="slidenum">
              <a:rPr lang="en-US" altLang="en-US" smtClean="0"/>
              <a:pPr/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856736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D99FCA-E9E6-CC63-CCDA-461529DF16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191E8CE0-8DA1-591C-9736-0BA69E79453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781C708A-5980-7651-935B-CB04A172D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24F1C14E-4B92-2047-1B95-DDC84C1AD5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3588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6338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177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749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21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93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65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A07A89F-20F0-4EB9-8F54-6757D82AB684}" type="slidenum">
              <a:rPr lang="en-US" altLang="en-US" smtClean="0"/>
              <a:pPr/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166678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C20C0DB1-69A7-ADFA-5643-C45776AD7C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99A20AAD-3541-2441-A5BD-FB4274153D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Lender will be Wintrust, Habitat, etc.</a:t>
            </a:r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B6EC47E9-F1F5-A620-AB0A-EDDDD2506B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3588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6338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177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749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21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93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65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284D062-14EF-4887-8C99-A7676482F8B2}" type="slidenum">
              <a:rPr lang="en-US" altLang="en-US" smtClean="0"/>
              <a:pPr/>
              <a:t>12</a:t>
            </a:fld>
            <a:endParaRPr lang="en-US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4C631E2F-5117-05FE-4963-FE06BE06D2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D26C030A-961C-718F-D11B-0609B46087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69248851-7837-4FE2-7058-25280111C2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3588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6338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177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749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21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93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65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060E7E2-D4CA-4103-9905-268C105B60D5}" type="slidenum">
              <a:rPr lang="en-US" altLang="en-US" smtClean="0"/>
              <a:pPr/>
              <a:t>13</a:t>
            </a:fld>
            <a:endParaRPr lang="en-US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AEE0EBCA-27BF-2F1F-C7A1-7244FD58A6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9F3FDA26-23E2-72E4-CC4B-5ACB9982E9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49961CE8-E33F-C678-9131-1C260A7D66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3588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6338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177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749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21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93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65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D4ADBAE-E945-478B-95D1-08388A5CC99F}" type="slidenum">
              <a:rPr lang="en-US" altLang="en-US" smtClean="0"/>
              <a:pPr/>
              <a:t>14</a:t>
            </a:fld>
            <a:endParaRPr lang="en-US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561CD-3E35-9B7D-4F1A-F7EDB207C3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CD5B04D4-7C14-ECCE-81C3-725E619B26E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CF5DA0C9-F137-10D8-FE98-2160E43F5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679C13F3-97B2-4AF8-CCD9-785D89A887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3588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6338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177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749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21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93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65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32F204D-29F9-49B1-8317-F263CB0DEA12}" type="slidenum">
              <a:rPr lang="en-US" altLang="en-US" smtClean="0"/>
              <a:pPr/>
              <a:t>15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379255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B92A09A6-37FE-F4F6-90E4-32883A611C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3CB03AC4-4717-F295-1303-AD2278D3DF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49A8BAFB-AA87-D6CD-B616-26A8FCB676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3588" indent="-292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6338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17725" indent="-233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749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321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893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46525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32F204D-29F9-49B1-8317-F263CB0DEA12}" type="slidenum">
              <a:rPr lang="en-US" altLang="en-US" smtClean="0"/>
              <a:pPr/>
              <a:t>16</a:t>
            </a:fld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6ECC5F1-5B6E-4F1C-6F89-947510C3CF8A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3" name="Rectangle 3">
              <a:extLst>
                <a:ext uri="{FF2B5EF4-FFF2-40B4-BE49-F238E27FC236}">
                  <a16:creationId xmlns:a16="http://schemas.microsoft.com/office/drawing/2014/main" id="{5B047E95-3FE4-EFE0-A2D5-89C95F744C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kumimoji="1" lang="en-US" altLang="en-US" sz="2400" dirty="0">
                <a:latin typeface="Times New Roman" pitchFamily="18" charset="0"/>
              </a:endParaRPr>
            </a:p>
          </p:txBody>
        </p:sp>
        <p:sp>
          <p:nvSpPr>
            <p:cNvPr id="4" name="AutoShape 4">
              <a:extLst>
                <a:ext uri="{FF2B5EF4-FFF2-40B4-BE49-F238E27FC236}">
                  <a16:creationId xmlns:a16="http://schemas.microsoft.com/office/drawing/2014/main" id="{0B453029-3655-3AE7-058F-46AEC7CE39CD}"/>
                </a:ext>
              </a:extLst>
            </p:cNvPr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kumimoji="1" lang="en-US" alt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E4FDA826-C1D0-92F9-1E5F-CB37FAF94960}"/>
              </a:ext>
            </a:extLst>
          </p:cNvPr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6" name="AutoShape 6">
              <a:extLst>
                <a:ext uri="{FF2B5EF4-FFF2-40B4-BE49-F238E27FC236}">
                  <a16:creationId xmlns:a16="http://schemas.microsoft.com/office/drawing/2014/main" id="{E917DF18-9F44-04AB-3723-ED2B2E2AAD9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dirty="0"/>
            </a:p>
          </p:txBody>
        </p:sp>
        <p:sp>
          <p:nvSpPr>
            <p:cNvPr id="7" name="AutoShape 7">
              <a:extLst>
                <a:ext uri="{FF2B5EF4-FFF2-40B4-BE49-F238E27FC236}">
                  <a16:creationId xmlns:a16="http://schemas.microsoft.com/office/drawing/2014/main" id="{FB721146-A448-E1FB-E1A2-30F6125D6C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dirty="0"/>
            </a:p>
          </p:txBody>
        </p:sp>
      </p:grpSp>
      <p:sp>
        <p:nvSpPr>
          <p:cNvPr id="6247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2476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Date Placeholder 9">
            <a:extLst>
              <a:ext uri="{FF2B5EF4-FFF2-40B4-BE49-F238E27FC236}">
                <a16:creationId xmlns:a16="http://schemas.microsoft.com/office/drawing/2014/main" id="{CE85F465-5056-E25E-F184-5488EAFED81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Footer Placeholder 10">
            <a:extLst>
              <a:ext uri="{FF2B5EF4-FFF2-40B4-BE49-F238E27FC236}">
                <a16:creationId xmlns:a16="http://schemas.microsoft.com/office/drawing/2014/main" id="{CBB32042-4976-C175-84E7-847243BBBC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Slide Number Placeholder 11">
            <a:extLst>
              <a:ext uri="{FF2B5EF4-FFF2-40B4-BE49-F238E27FC236}">
                <a16:creationId xmlns:a16="http://schemas.microsoft.com/office/drawing/2014/main" id="{A736F093-BBEC-C963-6548-E94D4F5E23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6213D27A-549E-4042-A1AB-AAEAF08E48F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67825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176D2729-B3ED-FF38-31CF-E696BE1464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00D55D85-5CB2-97FC-4E48-6BEA26E9A8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8A22B4C4-5B73-77C2-72F1-C507105419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F706C-D719-4938-87FD-032FE2E1235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50520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99B45BDA-B4F9-A82D-465E-F22228EEB5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0CF20183-A3B8-05A2-0278-AC843C0DC9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6A6760C2-9457-BBFF-88B3-AD26F9E150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212B3-7822-40DD-B84B-18FC0E7D3CB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718024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2362200"/>
            <a:ext cx="7693025" cy="3724275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B31CDB67-E44B-6D6E-B616-C10CC376AE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FE89381B-452B-75D2-FD48-14BD21B142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76CC82BD-1C9E-AB3D-50E8-56602ABB9A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6CC79-87F4-45A7-A704-0CBF8C9C474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31740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801AC807-7F6F-52F5-21E1-E2D150090A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F82119EB-E083-9B6E-6705-1986690A65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BC63FD91-4672-A1D1-7919-C086D2934E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570AE-8EA5-484E-BF76-7ECFA6A7F78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83524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E62CE037-82D1-CB3D-DC12-F7304113D8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45538F11-BDF5-7731-9CD0-D132907947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D400961E-AC63-F27F-B2F8-BD4827A0FF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CAB95-E1C7-4AB0-BD9E-97FE11C0F7C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96812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F17393AC-88A3-6FC0-EB02-6E0C4C68FB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BC123F7C-727E-B525-294C-560C3AA043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60E61965-4834-FAEE-4597-4EB590918F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B96BE-7D0F-4EF4-957A-3A427E8B1E9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72348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3AD91C90-C01F-DE2B-94EE-CAD487EDC8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17691199-265B-A225-527D-E562473D96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23A21114-8C25-762C-9B4E-DBF565CB33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7C070-752E-4512-B521-E6F596EADA3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30740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417CAB8E-193D-5057-83FD-DD11889ED3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45544AEC-8065-39ED-7ABE-F97A5DE9B9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627A2B11-F92C-4DEA-2175-F2E12D78FC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0F4AB-9D93-4B29-BBCE-959B7FCEE87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40896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04E3253D-2041-6EB1-85DE-851CDA46D0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0A87EF9A-C00D-3DD9-70D8-BFEDF8EDD0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56445D72-67AA-EFB9-862B-8E1247E25C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024E2-C314-48A7-917F-8C12B05BCCB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26146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2565CBD7-41E0-EFB2-3CAC-728CF79A2B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EA2C078B-030F-9C51-461F-182FFBAC61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6F691D83-0605-FFFD-E97D-E6693CF830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55A2A3-8643-4C22-A25D-00477FB3D39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57689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B3FC2366-A46C-28B8-4F5A-1301B0B225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1E9A8AA2-7550-22B9-AD84-4F470D9998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6853C5EB-3420-42CA-B27B-C19D611E50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15C502-B860-4166-B4D5-914C9B64E2C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64070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5E038023-15E7-54ED-42E3-1F085ADE4F3A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758D0E56-AE0D-6648-2B3D-EEE3BAF78FC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036" name="Rectangle 4">
                <a:extLst>
                  <a:ext uri="{FF2B5EF4-FFF2-40B4-BE49-F238E27FC236}">
                    <a16:creationId xmlns:a16="http://schemas.microsoft.com/office/drawing/2014/main" id="{87BA46AA-2C98-AF34-71C8-F0292DAEC30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defRPr/>
                </a:pPr>
                <a:endParaRPr lang="en-US" altLang="en-US" dirty="0"/>
              </a:p>
            </p:txBody>
          </p:sp>
          <p:sp>
            <p:nvSpPr>
              <p:cNvPr id="1037" name="Freeform 5">
                <a:extLst>
                  <a:ext uri="{FF2B5EF4-FFF2-40B4-BE49-F238E27FC236}">
                    <a16:creationId xmlns:a16="http://schemas.microsoft.com/office/drawing/2014/main" id="{7538FE17-61C0-180A-EEF9-F89D22CA5FD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033" name="Group 6">
              <a:extLst>
                <a:ext uri="{FF2B5EF4-FFF2-40B4-BE49-F238E27FC236}">
                  <a16:creationId xmlns:a16="http://schemas.microsoft.com/office/drawing/2014/main" id="{44E16077-2F82-C9F2-794A-C17D7F2C9D8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034" name="AutoShape 7">
                <a:extLst>
                  <a:ext uri="{FF2B5EF4-FFF2-40B4-BE49-F238E27FC236}">
                    <a16:creationId xmlns:a16="http://schemas.microsoft.com/office/drawing/2014/main" id="{6CF4AF24-E2E1-3705-59CB-4E38273064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defRPr/>
                </a:pPr>
                <a:endParaRPr lang="en-US" altLang="en-US" dirty="0"/>
              </a:p>
            </p:txBody>
          </p:sp>
          <p:sp>
            <p:nvSpPr>
              <p:cNvPr id="1035" name="AutoShape 8">
                <a:extLst>
                  <a:ext uri="{FF2B5EF4-FFF2-40B4-BE49-F238E27FC236}">
                    <a16:creationId xmlns:a16="http://schemas.microsoft.com/office/drawing/2014/main" id="{91B4B2A7-A9C5-7F30-BB3D-99D1849FBC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defRPr/>
                </a:pPr>
                <a:endParaRPr lang="en-US" altLang="en-US" dirty="0"/>
              </a:p>
            </p:txBody>
          </p:sp>
        </p:grpSp>
      </p:grpSp>
      <p:sp>
        <p:nvSpPr>
          <p:cNvPr id="1027" name="AutoShape 9">
            <a:extLst>
              <a:ext uri="{FF2B5EF4-FFF2-40B4-BE49-F238E27FC236}">
                <a16:creationId xmlns:a16="http://schemas.microsoft.com/office/drawing/2014/main" id="{3D361D6C-3C33-D8F2-930F-FAA69DC5C6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10">
            <a:extLst>
              <a:ext uri="{FF2B5EF4-FFF2-40B4-BE49-F238E27FC236}">
                <a16:creationId xmlns:a16="http://schemas.microsoft.com/office/drawing/2014/main" id="{199878E4-D3B8-2786-C375-F6E789B6AE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1451" name="Rectangle 11">
            <a:extLst>
              <a:ext uri="{FF2B5EF4-FFF2-40B4-BE49-F238E27FC236}">
                <a16:creationId xmlns:a16="http://schemas.microsoft.com/office/drawing/2014/main" id="{AF36CC41-098F-804A-A13C-225AB90767B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452" name="Rectangle 12">
            <a:extLst>
              <a:ext uri="{FF2B5EF4-FFF2-40B4-BE49-F238E27FC236}">
                <a16:creationId xmlns:a16="http://schemas.microsoft.com/office/drawing/2014/main" id="{0BBF0105-4AA3-9B9D-8EBB-6E14D51E690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453" name="Rectangle 13">
            <a:extLst>
              <a:ext uri="{FF2B5EF4-FFF2-40B4-BE49-F238E27FC236}">
                <a16:creationId xmlns:a16="http://schemas.microsoft.com/office/drawing/2014/main" id="{7AC7E6D6-B0FB-648B-8070-AA38126A93A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EACC1BA-2FEF-40FC-A3A1-9C4FCD45CEE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7" r:id="rId1"/>
    <p:sldLayoutId id="2147484096" r:id="rId2"/>
    <p:sldLayoutId id="2147484097" r:id="rId3"/>
    <p:sldLayoutId id="2147484098" r:id="rId4"/>
    <p:sldLayoutId id="2147484099" r:id="rId5"/>
    <p:sldLayoutId id="2147484100" r:id="rId6"/>
    <p:sldLayoutId id="2147484101" r:id="rId7"/>
    <p:sldLayoutId id="2147484102" r:id="rId8"/>
    <p:sldLayoutId id="2147484103" r:id="rId9"/>
    <p:sldLayoutId id="2147484104" r:id="rId10"/>
    <p:sldLayoutId id="2147484105" r:id="rId11"/>
    <p:sldLayoutId id="2147484106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hibi@chicagolandhabitat.org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hibi@chicagolandhabitat.org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hyperlink" Target="https://xqu4iomab.cc.rs6.net/tn.jsp?f=001dsfErj5Giz7rqKtvMVILGanyiHDt9a3xxhcstghlqP0b27G_vA2ILs_w7qVt0VScXAi6KZicfrP2X7RJmIHs6n4nK4jcBcCeHOb-zJRcfxtHUnOIV-hbn3M0hqsLYwbd-Udpt9-oB-GMFqrWHUIC9g==&amp;c=G5jROU5WasjuIjygQ1tKjf-UYvSU8N1YaU8aRxLu8j_X7TTJAj8s7A==&amp;ch=tSerPGd3jL0IiVnNek-PSrxC8OviaXPE_FYD12k8B35v6SEyoUodSg==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habitatillinois.org/habitat-illinois-building-impact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299400F-FD1F-7EA1-F2ED-538F067FEE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3600" y="2927350"/>
            <a:ext cx="4013200" cy="1568450"/>
          </a:xfrm>
        </p:spPr>
        <p:txBody>
          <a:bodyPr/>
          <a:lstStyle/>
          <a:p>
            <a:pPr algn="ctr">
              <a:spcBef>
                <a:spcPts val="0"/>
              </a:spcBef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HIBI Round 5</a:t>
            </a:r>
          </a:p>
          <a:p>
            <a:pPr algn="ctr">
              <a:spcBef>
                <a:spcPts val="0"/>
              </a:spcBef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Updates for Affiliates</a:t>
            </a:r>
          </a:p>
          <a:p>
            <a:pPr algn="ctr">
              <a:spcBef>
                <a:spcPts val="0"/>
              </a:spcBef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January 7, 2026</a:t>
            </a:r>
          </a:p>
        </p:txBody>
      </p:sp>
      <p:sp>
        <p:nvSpPr>
          <p:cNvPr id="5123" name="AutoShape 2">
            <a:extLst>
              <a:ext uri="{FF2B5EF4-FFF2-40B4-BE49-F238E27FC236}">
                <a16:creationId xmlns:a16="http://schemas.microsoft.com/office/drawing/2014/main" id="{476A7923-9550-098E-4430-A128ED33044E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0" y="76200"/>
            <a:ext cx="8915400" cy="2819400"/>
          </a:xfrm>
        </p:spPr>
        <p:txBody>
          <a:bodyPr/>
          <a:lstStyle/>
          <a:p>
            <a:pPr eaLnBrk="1" hangingPunct="1"/>
            <a:br>
              <a:rPr lang="en-US" altLang="en-US" dirty="0"/>
            </a:br>
            <a:br>
              <a:rPr lang="en-US" altLang="en-US" dirty="0"/>
            </a:br>
            <a:r>
              <a:rPr lang="en-US" altLang="en-US" dirty="0"/>
              <a:t>Habitat Illinois </a:t>
            </a:r>
            <a:br>
              <a:rPr lang="en-US" altLang="en-US" dirty="0"/>
            </a:br>
            <a:r>
              <a:rPr lang="en-US" altLang="en-US" dirty="0"/>
              <a:t>Community Impact Grant</a:t>
            </a:r>
            <a:br>
              <a:rPr lang="en-US" altLang="en-US" dirty="0"/>
            </a:br>
            <a:br>
              <a:rPr lang="en-US" altLang="en-US" sz="1200" dirty="0"/>
            </a:br>
            <a:r>
              <a:rPr lang="en-US" altLang="en-US" sz="2400" i="1" dirty="0"/>
              <a:t>Habitat Illinois Building Impact</a:t>
            </a:r>
            <a:endParaRPr lang="en-US" altLang="en-US" dirty="0"/>
          </a:p>
        </p:txBody>
      </p:sp>
      <p:sp>
        <p:nvSpPr>
          <p:cNvPr id="5124" name="Text Box 4">
            <a:extLst>
              <a:ext uri="{FF2B5EF4-FFF2-40B4-BE49-F238E27FC236}">
                <a16:creationId xmlns:a16="http://schemas.microsoft.com/office/drawing/2014/main" id="{30741BCA-DE7B-EEE9-BF4A-EFFFBDF01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124200"/>
            <a:ext cx="3581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/>
          </a:p>
        </p:txBody>
      </p:sp>
      <p:sp>
        <p:nvSpPr>
          <p:cNvPr id="5125" name="Rectangle 7">
            <a:extLst>
              <a:ext uri="{FF2B5EF4-FFF2-40B4-BE49-F238E27FC236}">
                <a16:creationId xmlns:a16="http://schemas.microsoft.com/office/drawing/2014/main" id="{199BF804-20EF-F146-8053-E4ACF9F847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dirty="0"/>
          </a:p>
        </p:txBody>
      </p:sp>
      <p:sp>
        <p:nvSpPr>
          <p:cNvPr id="5126" name="Rectangle 8">
            <a:extLst>
              <a:ext uri="{FF2B5EF4-FFF2-40B4-BE49-F238E27FC236}">
                <a16:creationId xmlns:a16="http://schemas.microsoft.com/office/drawing/2014/main" id="{60B403BA-E410-ACA1-9878-8013DECB36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84137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			</a:t>
            </a:r>
            <a:endParaRPr lang="en-US" altLang="en-US" sz="1800" dirty="0"/>
          </a:p>
        </p:txBody>
      </p:sp>
      <p:pic>
        <p:nvPicPr>
          <p:cNvPr id="5127" name="Picture 9">
            <a:extLst>
              <a:ext uri="{FF2B5EF4-FFF2-40B4-BE49-F238E27FC236}">
                <a16:creationId xmlns:a16="http://schemas.microsoft.com/office/drawing/2014/main" id="{1CDD4D16-6E52-7E33-3B35-0FC9D3F342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971800"/>
            <a:ext cx="2039938" cy="362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F6B478-900A-A33F-AF66-DC0E74FED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A23D575B-C3C9-8DDD-FDC3-98169FC2E9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Guidance for Completing</a:t>
            </a:r>
            <a:br>
              <a:rPr lang="en-US" altLang="en-US" dirty="0"/>
            </a:br>
            <a:r>
              <a:rPr lang="en-US" altLang="en-US" dirty="0"/>
              <a:t>Round 5 Forms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8497F35B-BCAA-9959-ECB5-0CB7078931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8077200" cy="3886200"/>
          </a:xfrm>
        </p:spPr>
        <p:txBody>
          <a:bodyPr/>
          <a:lstStyle/>
          <a:p>
            <a:pPr eaLnBrk="1" hangingPunct="1">
              <a:spcBef>
                <a:spcPts val="0"/>
              </a:spcBef>
              <a:defRPr/>
            </a:pPr>
            <a:endParaRPr lang="en-US" altLang="en-US" sz="2400" dirty="0"/>
          </a:p>
          <a:p>
            <a:pPr eaLnBrk="1" hangingPunct="1">
              <a:defRPr/>
            </a:pPr>
            <a:r>
              <a:rPr lang="en-US" altLang="en-US" b="1" dirty="0">
                <a:solidFill>
                  <a:srgbClr val="00B050"/>
                </a:solidFill>
              </a:rPr>
              <a:t>HIBI Affiliate Workbook </a:t>
            </a:r>
            <a:r>
              <a:rPr lang="en-US" altLang="en-US" dirty="0"/>
              <a:t>has detailed guidance on all phases of HIBI process</a:t>
            </a:r>
          </a:p>
          <a:p>
            <a:pPr eaLnBrk="1" hangingPunct="1">
              <a:defRPr/>
            </a:pPr>
            <a:endParaRPr lang="en-US" altLang="en-US" sz="1800" dirty="0"/>
          </a:p>
          <a:p>
            <a:pPr eaLnBrk="1" hangingPunct="1">
              <a:defRPr/>
            </a:pPr>
            <a:r>
              <a:rPr lang="en-US" altLang="en-US" b="1" dirty="0">
                <a:solidFill>
                  <a:srgbClr val="00B050"/>
                </a:solidFill>
              </a:rPr>
              <a:t>Pre-approval Checklist-Tips tab </a:t>
            </a:r>
            <a:r>
              <a:rPr lang="en-US" altLang="en-US" dirty="0"/>
              <a:t>is a step-by-step guide to assembling your pre-approval file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endParaRPr lang="en-US" altLang="en-US" sz="1200" dirty="0"/>
          </a:p>
        </p:txBody>
      </p:sp>
      <p:pic>
        <p:nvPicPr>
          <p:cNvPr id="23556" name="Picture 4">
            <a:extLst>
              <a:ext uri="{FF2B5EF4-FFF2-40B4-BE49-F238E27FC236}">
                <a16:creationId xmlns:a16="http://schemas.microsoft.com/office/drawing/2014/main" id="{689769AD-0139-B532-E8C2-556A6F82AA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4833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5">
            <a:extLst>
              <a:ext uri="{FF2B5EF4-FFF2-40B4-BE49-F238E27FC236}">
                <a16:creationId xmlns:a16="http://schemas.microsoft.com/office/drawing/2014/main" id="{C221BEEA-91F3-1926-45B9-8FFF5264E7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en-US" altLang="en-US" dirty="0"/>
            </a:br>
            <a:r>
              <a:rPr lang="en-US" altLang="en-US" dirty="0"/>
              <a:t>Important Documents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AA5BA6C2-DDED-4885-B6B8-1C5497793AD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endParaRPr lang="en-US" altLang="en-US" sz="1200" dirty="0">
              <a:solidFill>
                <a:srgbClr val="000000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Affiliate must submit documentation of </a:t>
            </a:r>
            <a:r>
              <a:rPr lang="en-US" altLang="en-US" b="1" dirty="0">
                <a:solidFill>
                  <a:srgbClr val="00B050"/>
                </a:solidFill>
              </a:rPr>
              <a:t>Good Standing </a:t>
            </a:r>
            <a:r>
              <a:rPr lang="en-US" altLang="en-US" dirty="0">
                <a:solidFill>
                  <a:srgbClr val="000000"/>
                </a:solidFill>
              </a:rPr>
              <a:t>with HFHI</a:t>
            </a:r>
          </a:p>
          <a:p>
            <a:pPr eaLnBrk="1" hangingPunct="1"/>
            <a:endParaRPr lang="en-US" altLang="en-US" sz="1200" dirty="0">
              <a:solidFill>
                <a:srgbClr val="000000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Affiliate must give borrower </a:t>
            </a:r>
            <a:r>
              <a:rPr lang="en-US" altLang="en-US" b="1" dirty="0">
                <a:solidFill>
                  <a:srgbClr val="00B050"/>
                </a:solidFill>
              </a:rPr>
              <a:t>CHFH’s Privacy Policy and Notice </a:t>
            </a:r>
            <a:r>
              <a:rPr lang="en-US" altLang="en-US" dirty="0">
                <a:solidFill>
                  <a:srgbClr val="000000"/>
                </a:solidFill>
              </a:rPr>
              <a:t>with the Authority for Release of Information form</a:t>
            </a:r>
          </a:p>
          <a:p>
            <a:pPr eaLnBrk="1" hangingPunct="1"/>
            <a:endParaRPr lang="en-US" altLang="en-US" sz="1200" dirty="0">
              <a:solidFill>
                <a:srgbClr val="000000"/>
              </a:solidFill>
            </a:endParaRPr>
          </a:p>
          <a:p>
            <a:pPr marL="0" indent="0" eaLnBrk="1" hangingPunct="1">
              <a:buNone/>
            </a:pPr>
            <a:endParaRPr lang="en-US" altLang="en-US" sz="1200" dirty="0">
              <a:solidFill>
                <a:srgbClr val="000000"/>
              </a:solidFill>
            </a:endParaRPr>
          </a:p>
          <a:p>
            <a:pPr eaLnBrk="1" hangingPunct="1"/>
            <a:endParaRPr lang="en-US" altLang="en-US" dirty="0"/>
          </a:p>
          <a:p>
            <a:pPr marL="457200" lvl="1" indent="0" eaLnBrk="1" hangingPunct="1">
              <a:buFontTx/>
              <a:buNone/>
            </a:pPr>
            <a:endParaRPr lang="en-US" altLang="en-US" dirty="0"/>
          </a:p>
        </p:txBody>
      </p:sp>
      <p:pic>
        <p:nvPicPr>
          <p:cNvPr id="12292" name="Picture 4">
            <a:extLst>
              <a:ext uri="{FF2B5EF4-FFF2-40B4-BE49-F238E27FC236}">
                <a16:creationId xmlns:a16="http://schemas.microsoft.com/office/drawing/2014/main" id="{E3DA25CF-9F9C-6B6E-3672-20E3E3324C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4A9C65C-59EA-D919-997B-D92FAECBD0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Documentation Tips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EE8BD633-537F-2DAF-0154-B5C5F6DCA1E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0" y="2362200"/>
            <a:ext cx="8229600" cy="495300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SzPct val="100000"/>
              <a:buFont typeface="Wingdings" panose="05000000000000000000" pitchFamily="2" charset="2"/>
              <a:buNone/>
              <a:defRPr/>
            </a:pPr>
            <a:endParaRPr lang="en-US" altLang="en-US" sz="1200" b="1" dirty="0">
              <a:solidFill>
                <a:srgbClr val="00B050"/>
              </a:solidFill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en-US" altLang="en-US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Divorced or separated borrowers </a:t>
            </a: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 provide</a:t>
            </a:r>
            <a:r>
              <a:rPr lang="en-US" altLang="en-US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court documentation of status</a:t>
            </a:r>
          </a:p>
          <a:p>
            <a:pPr eaLnBrk="1" hangingPunct="1">
              <a:spcBef>
                <a:spcPct val="0"/>
              </a:spcBef>
              <a:defRPr/>
            </a:pPr>
            <a:endParaRPr lang="en-US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en-US" altLang="en-US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Full-time students age 18+ with income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must provide documentation of school enrollment</a:t>
            </a:r>
          </a:p>
          <a:p>
            <a:pPr eaLnBrk="1" hangingPunct="1">
              <a:spcBef>
                <a:spcPct val="0"/>
              </a:spcBef>
              <a:defRPr/>
            </a:pPr>
            <a:endParaRPr lang="en-US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en-US" altLang="en-US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Borrowers claiming adjustments/deductions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for childcare or other expenses on Income Calculator must provide documentation</a:t>
            </a:r>
          </a:p>
          <a:p>
            <a:pPr marL="0" indent="0" eaLnBrk="1" hangingPunct="1">
              <a:spcBef>
                <a:spcPct val="0"/>
              </a:spcBef>
              <a:buSzPct val="100000"/>
              <a:buNone/>
              <a:defRPr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SzPct val="100000"/>
              <a:buNone/>
              <a:defRPr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SzPct val="100000"/>
              <a:buNone/>
              <a:defRPr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SzPct val="100000"/>
              <a:buNone/>
              <a:defRPr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SzPct val="100000"/>
              <a:buNone/>
              <a:defRPr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SzPct val="100000"/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457200" indent="-457200" eaLnBrk="1" hangingPunct="1">
              <a:spcBef>
                <a:spcPct val="0"/>
              </a:spcBef>
              <a:buSzPct val="100000"/>
              <a:buFont typeface="Arial" panose="020B0604020202020204" pitchFamily="34" charset="0"/>
              <a:buAutoNum type="arabicParenR"/>
              <a:defRPr/>
            </a:pPr>
            <a:endParaRPr lang="en-US" altLang="en-US" sz="800" dirty="0"/>
          </a:p>
          <a:p>
            <a:pPr marL="457200" indent="-457200" eaLnBrk="1" hangingPunct="1">
              <a:buSzPct val="100000"/>
              <a:buFont typeface="Arial" panose="020B0604020202020204" pitchFamily="34" charset="0"/>
              <a:buAutoNum type="arabicParenR"/>
              <a:defRPr/>
            </a:pPr>
            <a:endParaRPr lang="en-US" altLang="en-US" sz="400" dirty="0"/>
          </a:p>
          <a:p>
            <a:pPr marL="457200" indent="-457200" eaLnBrk="1" hangingPunct="1">
              <a:buSzPct val="100000"/>
              <a:buFont typeface="Arial" panose="020B0604020202020204" pitchFamily="34" charset="0"/>
              <a:buAutoNum type="arabicParenR"/>
              <a:defRPr/>
            </a:pPr>
            <a:endParaRPr lang="en-US" altLang="en-US" sz="2400" dirty="0"/>
          </a:p>
        </p:txBody>
      </p:sp>
      <p:pic>
        <p:nvPicPr>
          <p:cNvPr id="13316" name="Picture 4">
            <a:extLst>
              <a:ext uri="{FF2B5EF4-FFF2-40B4-BE49-F238E27FC236}">
                <a16:creationId xmlns:a16="http://schemas.microsoft.com/office/drawing/2014/main" id="{ADF2AAAC-62C1-6068-549B-6C95CAFEA8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9FA48E28-F722-F29C-D072-8E40DDA80B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Documentation Tips</a:t>
            </a:r>
            <a:endParaRPr lang="en-US" altLang="en-US" dirty="0">
              <a:solidFill>
                <a:srgbClr val="00B050"/>
              </a:solidFill>
            </a:endParaRP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2E1B9E10-AFDD-4973-E533-CC3F92DF94A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0" y="2362200"/>
            <a:ext cx="8229600" cy="495300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SzPct val="100000"/>
              <a:buNone/>
              <a:defRPr/>
            </a:pPr>
            <a:endParaRPr lang="en-US" altLang="en-US" sz="1200" dirty="0"/>
          </a:p>
          <a:p>
            <a:pPr eaLnBrk="1" hangingPunct="1">
              <a:spcBef>
                <a:spcPct val="0"/>
              </a:spcBef>
              <a:defRPr/>
            </a:pPr>
            <a:r>
              <a:rPr lang="en-US" altLang="en-US" dirty="0"/>
              <a:t>Borrowers must provide </a:t>
            </a:r>
            <a:r>
              <a:rPr lang="en-US" altLang="en-US" b="1" dirty="0">
                <a:solidFill>
                  <a:srgbClr val="00B050"/>
                </a:solidFill>
              </a:rPr>
              <a:t>IRS Tax Return Transcripts </a:t>
            </a:r>
            <a:r>
              <a:rPr lang="en-US" altLang="en-US" dirty="0"/>
              <a:t>for two most recent years</a:t>
            </a:r>
          </a:p>
          <a:p>
            <a:pPr eaLnBrk="1" hangingPunct="1">
              <a:spcBef>
                <a:spcPct val="0"/>
              </a:spcBef>
              <a:defRPr/>
            </a:pPr>
            <a:endParaRPr lang="en-US" altLang="en-US" sz="1800" dirty="0"/>
          </a:p>
          <a:p>
            <a:pPr eaLnBrk="1" hangingPunct="1">
              <a:spcBef>
                <a:spcPct val="0"/>
              </a:spcBef>
              <a:defRPr/>
            </a:pPr>
            <a:r>
              <a:rPr lang="en-US" altLang="en-US" dirty="0"/>
              <a:t>All household members age 18+ and over must provide </a:t>
            </a:r>
            <a:r>
              <a:rPr lang="en-US" altLang="en-US" b="1" dirty="0">
                <a:solidFill>
                  <a:srgbClr val="00B050"/>
                </a:solidFill>
              </a:rPr>
              <a:t>income documentation </a:t>
            </a:r>
            <a:r>
              <a:rPr lang="en-US" altLang="en-US" dirty="0"/>
              <a:t>or attest on application they do not have income</a:t>
            </a:r>
          </a:p>
          <a:p>
            <a:pPr eaLnBrk="1" hangingPunct="1">
              <a:spcBef>
                <a:spcPct val="0"/>
              </a:spcBef>
              <a:defRPr/>
            </a:pPr>
            <a:endParaRPr lang="en-US" altLang="en-US" sz="1800" dirty="0"/>
          </a:p>
          <a:p>
            <a:pPr eaLnBrk="1" hangingPunct="1">
              <a:spcBef>
                <a:spcPct val="0"/>
              </a:spcBef>
              <a:defRPr/>
            </a:pPr>
            <a:r>
              <a:rPr lang="en-US" altLang="en-US" dirty="0"/>
              <a:t>Affiliate must obtain </a:t>
            </a:r>
            <a:r>
              <a:rPr lang="en-US" altLang="en-US" b="1" dirty="0">
                <a:solidFill>
                  <a:srgbClr val="00B050"/>
                </a:solidFill>
              </a:rPr>
              <a:t>Verifications of Employment </a:t>
            </a:r>
            <a:r>
              <a:rPr lang="en-US" altLang="en-US" dirty="0"/>
              <a:t>for all employed borrowers</a:t>
            </a:r>
          </a:p>
          <a:p>
            <a:pPr marL="0" indent="0" eaLnBrk="1" hangingPunct="1">
              <a:spcBef>
                <a:spcPct val="0"/>
              </a:spcBef>
              <a:buSzPct val="100000"/>
              <a:buNone/>
              <a:defRPr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SzPct val="100000"/>
              <a:buNone/>
              <a:defRPr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SzPct val="100000"/>
              <a:buNone/>
              <a:defRPr/>
            </a:pPr>
            <a:endParaRPr lang="en-US" altLang="en-US" dirty="0"/>
          </a:p>
          <a:p>
            <a:pPr marL="514350" indent="-514350" eaLnBrk="1" hangingPunct="1">
              <a:spcBef>
                <a:spcPct val="0"/>
              </a:spcBef>
              <a:buSzPct val="100000"/>
              <a:buFont typeface="+mj-lt"/>
              <a:buAutoNum type="arabicParenR" startAt="5"/>
              <a:defRPr/>
            </a:pPr>
            <a:endParaRPr lang="en-US" altLang="en-US" dirty="0"/>
          </a:p>
          <a:p>
            <a:pPr marL="457200" indent="-457200" eaLnBrk="1" hangingPunct="1">
              <a:spcBef>
                <a:spcPct val="0"/>
              </a:spcBef>
              <a:buSzPct val="100000"/>
              <a:buFont typeface="+mj-lt"/>
              <a:buAutoNum type="arabicParenR" startAt="5"/>
              <a:defRPr/>
            </a:pPr>
            <a:endParaRPr lang="en-US" altLang="en-US" dirty="0"/>
          </a:p>
          <a:p>
            <a:pPr marL="457200" indent="-457200" eaLnBrk="1" hangingPunct="1">
              <a:spcBef>
                <a:spcPct val="0"/>
              </a:spcBef>
              <a:buSzPct val="100000"/>
              <a:buFont typeface="Wingdings" panose="05000000000000000000" pitchFamily="2" charset="2"/>
              <a:buAutoNum type="arabicParenR" startAt="5"/>
              <a:defRPr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SzPct val="100000"/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457200" indent="-457200" eaLnBrk="1" hangingPunct="1">
              <a:spcBef>
                <a:spcPct val="0"/>
              </a:spcBef>
              <a:buSzPct val="100000"/>
              <a:buFont typeface="Arial" panose="020B0604020202020204" pitchFamily="34" charset="0"/>
              <a:buAutoNum type="arabicParenR"/>
              <a:defRPr/>
            </a:pPr>
            <a:endParaRPr lang="en-US" altLang="en-US" sz="800" dirty="0"/>
          </a:p>
          <a:p>
            <a:pPr marL="457200" indent="-457200" eaLnBrk="1" hangingPunct="1">
              <a:buSzPct val="100000"/>
              <a:buFont typeface="Arial" panose="020B0604020202020204" pitchFamily="34" charset="0"/>
              <a:buAutoNum type="arabicParenR"/>
              <a:defRPr/>
            </a:pPr>
            <a:endParaRPr lang="en-US" altLang="en-US" sz="400" dirty="0"/>
          </a:p>
          <a:p>
            <a:pPr marL="457200" indent="-457200" eaLnBrk="1" hangingPunct="1">
              <a:buSzPct val="100000"/>
              <a:buFont typeface="Arial" panose="020B0604020202020204" pitchFamily="34" charset="0"/>
              <a:buAutoNum type="arabicParenR"/>
              <a:defRPr/>
            </a:pPr>
            <a:endParaRPr lang="en-US" altLang="en-US" sz="2400" dirty="0"/>
          </a:p>
        </p:txBody>
      </p:sp>
      <p:pic>
        <p:nvPicPr>
          <p:cNvPr id="15364" name="Picture 4">
            <a:extLst>
              <a:ext uri="{FF2B5EF4-FFF2-40B4-BE49-F238E27FC236}">
                <a16:creationId xmlns:a16="http://schemas.microsoft.com/office/drawing/2014/main" id="{042FC23A-3E24-8809-D8A9-BEDBAF8DA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7C4CA82-4385-8DAF-0286-3ADDAFA9A4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Documentation Tips</a:t>
            </a:r>
            <a:endParaRPr lang="en-US" altLang="en-US" dirty="0">
              <a:solidFill>
                <a:srgbClr val="00B050"/>
              </a:solidFill>
            </a:endParaRP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2BA7AAE2-8855-F256-EFB2-A5D879DBA49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0" y="2362200"/>
            <a:ext cx="8229600" cy="495300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SzPct val="100000"/>
              <a:buFont typeface="Wingdings" panose="05000000000000000000" pitchFamily="2" charset="2"/>
              <a:buNone/>
              <a:defRPr/>
            </a:pPr>
            <a:endParaRPr lang="en-US" altLang="en-US" sz="1800" b="1" dirty="0">
              <a:solidFill>
                <a:srgbClr val="00B050"/>
              </a:solidFill>
            </a:endParaRPr>
          </a:p>
          <a:p>
            <a:pPr eaLnBrk="1" hangingPunct="1">
              <a:defRPr/>
            </a:pPr>
            <a:r>
              <a:rPr lang="en-US" altLang="en-US" dirty="0"/>
              <a:t>IHDA Application for Downpayment Assistance </a:t>
            </a:r>
            <a:r>
              <a:rPr lang="en-US" altLang="en-US" b="1" dirty="0">
                <a:solidFill>
                  <a:srgbClr val="00B050"/>
                </a:solidFill>
              </a:rPr>
              <a:t>does NOT have to be notarized</a:t>
            </a:r>
            <a:endParaRPr lang="en-US" altLang="en-US" dirty="0"/>
          </a:p>
          <a:p>
            <a:pPr eaLnBrk="1" hangingPunct="1">
              <a:defRPr/>
            </a:pPr>
            <a:endParaRPr lang="en-US" altLang="en-US" sz="1800" dirty="0"/>
          </a:p>
          <a:p>
            <a:pPr eaLnBrk="1" hangingPunct="1">
              <a:defRPr/>
            </a:pPr>
            <a:r>
              <a:rPr lang="en-US" altLang="en-US" dirty="0"/>
              <a:t>Applicant signatures </a:t>
            </a:r>
            <a:r>
              <a:rPr lang="en-US" altLang="en-US" b="1" dirty="0">
                <a:solidFill>
                  <a:srgbClr val="00B050"/>
                </a:solidFill>
              </a:rPr>
              <a:t>must be wet signatures </a:t>
            </a:r>
            <a:r>
              <a:rPr lang="en-US" altLang="en-US" dirty="0"/>
              <a:t>(DocuSign not accepted on IHDA forms)</a:t>
            </a:r>
          </a:p>
          <a:p>
            <a:pPr marL="0" indent="0" eaLnBrk="1" hangingPunct="1">
              <a:buSzPct val="100000"/>
              <a:buFont typeface="Wingdings" panose="05000000000000000000" pitchFamily="2" charset="2"/>
              <a:buNone/>
              <a:defRPr/>
            </a:pPr>
            <a:endParaRPr lang="en-US" altLang="en-US" sz="2400" dirty="0"/>
          </a:p>
        </p:txBody>
      </p:sp>
      <p:pic>
        <p:nvPicPr>
          <p:cNvPr id="17412" name="Picture 4">
            <a:extLst>
              <a:ext uri="{FF2B5EF4-FFF2-40B4-BE49-F238E27FC236}">
                <a16:creationId xmlns:a16="http://schemas.microsoft.com/office/drawing/2014/main" id="{E0FAF7C0-EE6F-1620-F051-E642034628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C0E5C8-259D-FBD8-68C9-7A30B67D0D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3B5EC1DD-790C-C16F-00EE-F240E2C43E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HIBI Process</a:t>
            </a:r>
            <a:br>
              <a:rPr lang="en-US" altLang="en-US" sz="3200" dirty="0"/>
            </a:br>
            <a:r>
              <a:rPr lang="en-US" altLang="en-US" sz="3200" dirty="0"/>
              <a:t>Getting Started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2A5DD05-8C6B-6E94-223D-0D11E4FEFDC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693025" cy="3886200"/>
          </a:xfrm>
        </p:spPr>
        <p:txBody>
          <a:bodyPr/>
          <a:lstStyle/>
          <a:p>
            <a:pPr marL="514350" indent="-51435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altLang="en-US" dirty="0"/>
              <a:t>Download </a:t>
            </a:r>
            <a:r>
              <a:rPr lang="en-US" altLang="en-US" b="1" dirty="0">
                <a:solidFill>
                  <a:srgbClr val="00B050"/>
                </a:solidFill>
              </a:rPr>
              <a:t>HIBI forms and HIBI Affiliate Workbook </a:t>
            </a:r>
            <a:r>
              <a:rPr lang="en-US" altLang="en-US" dirty="0"/>
              <a:t>from Habitat Illinois website</a:t>
            </a:r>
          </a:p>
          <a:p>
            <a:pPr marL="514350" indent="-51435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altLang="en-US" sz="1800" dirty="0"/>
          </a:p>
          <a:p>
            <a:pPr marL="514350" indent="-51435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altLang="en-US" dirty="0"/>
              <a:t>Give borrowers </a:t>
            </a:r>
            <a:r>
              <a:rPr lang="en-US" altLang="en-US" b="1" dirty="0">
                <a:solidFill>
                  <a:srgbClr val="00B050"/>
                </a:solidFill>
              </a:rPr>
              <a:t>IHDA Authority to Release Information</a:t>
            </a:r>
            <a:r>
              <a:rPr lang="en-US" altLang="en-US" dirty="0"/>
              <a:t> form to sign, along with </a:t>
            </a:r>
            <a:r>
              <a:rPr lang="en-US" altLang="en-US" b="1" dirty="0">
                <a:solidFill>
                  <a:srgbClr val="00B050"/>
                </a:solidFill>
              </a:rPr>
              <a:t>CHFH’s Privacy Policy and Notice</a:t>
            </a:r>
            <a:r>
              <a:rPr lang="en-US" altLang="en-US" dirty="0"/>
              <a:t> </a:t>
            </a:r>
          </a:p>
          <a:p>
            <a:pPr marL="514350" indent="-51435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altLang="en-US" sz="1800" dirty="0"/>
          </a:p>
          <a:p>
            <a:pPr marL="514350" indent="-51435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altLang="en-US" dirty="0"/>
              <a:t>Email </a:t>
            </a:r>
            <a:r>
              <a:rPr lang="en-US" altLang="en-US" b="1" dirty="0">
                <a:solidFill>
                  <a:srgbClr val="00B05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hibi@chicagolandhabitat.org</a:t>
            </a:r>
            <a:r>
              <a:rPr lang="en-US" altLang="en-US" b="1" dirty="0">
                <a:solidFill>
                  <a:srgbClr val="00B050"/>
                </a:solidFill>
              </a:rPr>
              <a:t> </a:t>
            </a:r>
            <a:r>
              <a:rPr lang="en-US" altLang="en-US" dirty="0"/>
              <a:t>to request Monday.com board</a:t>
            </a:r>
          </a:p>
        </p:txBody>
      </p:sp>
      <p:pic>
        <p:nvPicPr>
          <p:cNvPr id="19460" name="Picture 4">
            <a:extLst>
              <a:ext uri="{FF2B5EF4-FFF2-40B4-BE49-F238E27FC236}">
                <a16:creationId xmlns:a16="http://schemas.microsoft.com/office/drawing/2014/main" id="{10FD498B-AD18-147A-6145-688D148611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74455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CD8BAE6F-BDB3-6BC2-BF87-51B863F8AE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en-US" altLang="en-US" sz="3200" dirty="0"/>
            </a:br>
            <a:br>
              <a:rPr lang="en-US" altLang="en-US" sz="3200" dirty="0"/>
            </a:br>
            <a:r>
              <a:rPr lang="en-US" altLang="en-US" sz="3200" dirty="0"/>
              <a:t>HIBI Process</a:t>
            </a:r>
            <a:br>
              <a:rPr lang="en-US" altLang="en-US" sz="3200" dirty="0"/>
            </a:br>
            <a:r>
              <a:rPr lang="en-US" altLang="en-US" sz="3200" dirty="0"/>
              <a:t>New Platform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D35968C3-54EC-3AC9-F1BE-6261BE970DA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693025" cy="3886200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None/>
              <a:defRPr/>
            </a:pPr>
            <a:endParaRPr lang="en-US" altLang="en-US" dirty="0"/>
          </a:p>
          <a:p>
            <a:pPr marL="0" indent="0" eaLnBrk="1" hangingPunct="1">
              <a:spcBef>
                <a:spcPts val="0"/>
              </a:spcBef>
              <a:buNone/>
              <a:defRPr/>
            </a:pPr>
            <a:endParaRPr lang="en-US" altLang="en-US" dirty="0"/>
          </a:p>
        </p:txBody>
      </p:sp>
      <p:pic>
        <p:nvPicPr>
          <p:cNvPr id="19460" name="Picture 4">
            <a:extLst>
              <a:ext uri="{FF2B5EF4-FFF2-40B4-BE49-F238E27FC236}">
                <a16:creationId xmlns:a16="http://schemas.microsoft.com/office/drawing/2014/main" id="{D7442018-280B-A8F0-2BD2-E5E0492D00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Monday logo">
            <a:extLst>
              <a:ext uri="{FF2B5EF4-FFF2-40B4-BE49-F238E27FC236}">
                <a16:creationId xmlns:a16="http://schemas.microsoft.com/office/drawing/2014/main" id="{CD28813A-408A-FD58-39E4-5010BD677B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989" y="3034620"/>
            <a:ext cx="6733311" cy="1645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DBFA3E-FF73-DB0D-E7AC-849517434A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4BAF1433-5D29-6ED5-8CF3-D081518EB2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en-US" altLang="en-US" sz="3200" dirty="0"/>
            </a:br>
            <a:br>
              <a:rPr lang="en-US" altLang="en-US" sz="3200" dirty="0"/>
            </a:br>
            <a:r>
              <a:rPr lang="en-US" altLang="en-US" sz="3200" dirty="0"/>
              <a:t>HIBI Process</a:t>
            </a:r>
            <a:br>
              <a:rPr lang="en-US" altLang="en-US" sz="3200" dirty="0"/>
            </a:br>
            <a:r>
              <a:rPr lang="en-US" altLang="en-US" sz="3200" dirty="0"/>
              <a:t>Accessing Monday.com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88621A37-E20E-C053-0B6D-C58B09D7D4E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693025" cy="3886200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None/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Go to </a:t>
            </a:r>
            <a:r>
              <a:rPr lang="en-US" b="1" dirty="0">
                <a:solidFill>
                  <a:srgbClr val="00B050"/>
                </a:solidFill>
              </a:rPr>
              <a:t>Monday.com/nonprofits</a:t>
            </a:r>
            <a:r>
              <a:rPr lang="en-US" dirty="0"/>
              <a:t> to open an account and start a 14-day free trial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Email </a:t>
            </a:r>
            <a:r>
              <a:rPr lang="en-US" altLang="en-US" b="1" dirty="0">
                <a:solidFill>
                  <a:srgbClr val="00B05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hibi@chicagolandhabitat.org</a:t>
            </a:r>
            <a:r>
              <a:rPr lang="en-US" altLang="en-US" b="1" dirty="0">
                <a:solidFill>
                  <a:srgbClr val="00B050"/>
                </a:solidFill>
              </a:rPr>
              <a:t> </a:t>
            </a:r>
            <a:r>
              <a:rPr lang="en-US" dirty="0"/>
              <a:t>for link to join the Nonprofit Program &amp; get 10 free seats on each </a:t>
            </a:r>
            <a:r>
              <a:rPr lang="en-US" b="1" u="sng" dirty="0">
                <a:solidFill>
                  <a:srgbClr val="00B050"/>
                </a:solidFill>
                <a:hlinkClick r:id="rId4" tooltip="https://xqu4iomab.cc.rs6.net/tn.jsp?f=001dsfErj5Giz7rqKtvMVILGanyiHDt9a3xxhcstghlqP0b27G_vA2ILs_w7qVt0VScXAi6KZicfrP2X7RJmIHs6n4nK4jcBcCeHOb-zJRcfxtHUnOIV-hbn3M0hqsLYwbd-Udpt9-oB-GMFqrWHUIC9g==&amp;c=G5jROU5WasjuIjygQ1tKjf-UYvSU8N1YaU8aRxLu8j_X7TTJAj8s7A==&amp;ch=tSerPGd3jL0IiVnNek-PSrxC8OviaXPE_FYD12k8B35v6SEyoUodSg==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monday.com</a:t>
            </a:r>
            <a:r>
              <a:rPr lang="en-US" b="1" dirty="0">
                <a:solidFill>
                  <a:srgbClr val="00B050"/>
                </a:solidFill>
              </a:rPr>
              <a:t> </a:t>
            </a:r>
            <a:r>
              <a:rPr lang="en-US" dirty="0"/>
              <a:t>product 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dirty="0"/>
              <a:t>No expiration date; no credit card required; each affiliate eligible for </a:t>
            </a:r>
            <a:r>
              <a:rPr lang="en-US" b="1" dirty="0">
                <a:solidFill>
                  <a:srgbClr val="00B050"/>
                </a:solidFill>
              </a:rPr>
              <a:t>own free account</a:t>
            </a:r>
            <a:endParaRPr lang="en-US" altLang="en-US" b="1" dirty="0">
              <a:solidFill>
                <a:srgbClr val="00B050"/>
              </a:solidFill>
            </a:endParaRPr>
          </a:p>
          <a:p>
            <a:pPr marL="0" indent="0" eaLnBrk="1" hangingPunct="1">
              <a:spcBef>
                <a:spcPts val="0"/>
              </a:spcBef>
              <a:buNone/>
              <a:defRPr/>
            </a:pPr>
            <a:endParaRPr lang="en-US" altLang="en-US" dirty="0"/>
          </a:p>
        </p:txBody>
      </p:sp>
      <p:pic>
        <p:nvPicPr>
          <p:cNvPr id="19460" name="Picture 4">
            <a:extLst>
              <a:ext uri="{FF2B5EF4-FFF2-40B4-BE49-F238E27FC236}">
                <a16:creationId xmlns:a16="http://schemas.microsoft.com/office/drawing/2014/main" id="{72169208-38AC-0693-0460-1E8AAE0B78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79351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A7A25B-0BF2-0D94-AFBC-C188E73FB4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D0B993F3-B8F8-BA5E-8A1D-E1EE3BB127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en-US" altLang="en-US" sz="3200" dirty="0"/>
            </a:br>
            <a:br>
              <a:rPr lang="en-US" altLang="en-US" sz="3200" dirty="0"/>
            </a:br>
            <a:r>
              <a:rPr lang="en-US" altLang="en-US" sz="3200" dirty="0"/>
              <a:t>HIBI Process</a:t>
            </a:r>
            <a:br>
              <a:rPr lang="en-US" altLang="en-US" sz="3200" dirty="0"/>
            </a:br>
            <a:r>
              <a:rPr lang="en-US" altLang="en-US" sz="3200" dirty="0"/>
              <a:t>Exploring Monday.com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DFA644E4-DD6F-459E-F9F4-362453014D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693025" cy="3886200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None/>
              <a:defRPr/>
            </a:pPr>
            <a:endParaRPr lang="en-US" altLang="en-US" sz="18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b="1" dirty="0">
                <a:solidFill>
                  <a:srgbClr val="00B050"/>
                </a:solidFill>
              </a:rPr>
              <a:t>Boards</a:t>
            </a:r>
            <a:r>
              <a:rPr lang="en-US" altLang="en-US" dirty="0"/>
              <a:t> are the building blocks of Monday.com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8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CHFH will provide a </a:t>
            </a:r>
            <a:r>
              <a:rPr lang="en-US" altLang="en-US" b="1" dirty="0">
                <a:solidFill>
                  <a:srgbClr val="00B050"/>
                </a:solidFill>
              </a:rPr>
              <a:t>board for each HIBI file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8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b="1" dirty="0">
                <a:solidFill>
                  <a:srgbClr val="00B050"/>
                </a:solidFill>
              </a:rPr>
              <a:t>Document and project management </a:t>
            </a:r>
            <a:r>
              <a:rPr lang="en-US" altLang="en-US" dirty="0"/>
              <a:t>activities will take place in the board</a:t>
            </a:r>
          </a:p>
          <a:p>
            <a:pPr marL="0" indent="0" eaLnBrk="1" hangingPunct="1">
              <a:spcBef>
                <a:spcPts val="0"/>
              </a:spcBef>
              <a:buNone/>
              <a:defRPr/>
            </a:pPr>
            <a:endParaRPr lang="en-US" altLang="en-US" dirty="0"/>
          </a:p>
        </p:txBody>
      </p:sp>
      <p:pic>
        <p:nvPicPr>
          <p:cNvPr id="19460" name="Picture 4">
            <a:extLst>
              <a:ext uri="{FF2B5EF4-FFF2-40B4-BE49-F238E27FC236}">
                <a16:creationId xmlns:a16="http://schemas.microsoft.com/office/drawing/2014/main" id="{B9F96467-6AC8-F8CD-A22B-A2C41935ED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76238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>
            <a:extLst>
              <a:ext uri="{FF2B5EF4-FFF2-40B4-BE49-F238E27FC236}">
                <a16:creationId xmlns:a16="http://schemas.microsoft.com/office/drawing/2014/main" id="{0E95CA71-2091-9480-0A34-9A980AEF9D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Session Wrap-up</a:t>
            </a:r>
          </a:p>
        </p:txBody>
      </p:sp>
      <p:sp>
        <p:nvSpPr>
          <p:cNvPr id="58371" name="Content Placeholder 2">
            <a:extLst>
              <a:ext uri="{FF2B5EF4-FFF2-40B4-BE49-F238E27FC236}">
                <a16:creationId xmlns:a16="http://schemas.microsoft.com/office/drawing/2014/main" id="{3F8FAF3F-4A5B-EEDB-E61B-C2B8DD6444C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altLang="en-US" dirty="0"/>
              <a:t>Affiliate questions?</a:t>
            </a:r>
          </a:p>
          <a:p>
            <a:pPr>
              <a:spcBef>
                <a:spcPts val="0"/>
              </a:spcBef>
              <a:defRPr/>
            </a:pPr>
            <a:endParaRPr lang="en-US" altLang="en-US" sz="1200" dirty="0"/>
          </a:p>
          <a:p>
            <a:pPr>
              <a:spcBef>
                <a:spcPts val="0"/>
              </a:spcBef>
              <a:defRPr/>
            </a:pPr>
            <a:r>
              <a:rPr lang="en-US" altLang="en-US" dirty="0"/>
              <a:t>For additional information please contact:</a:t>
            </a:r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1600" b="1" dirty="0"/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sz="3200" b="1" dirty="0">
                <a:solidFill>
                  <a:srgbClr val="00B050"/>
                </a:solidFill>
              </a:rPr>
              <a:t>Jackie Lozada</a:t>
            </a:r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1200" b="1" dirty="0">
              <a:solidFill>
                <a:srgbClr val="00B050"/>
              </a:solidFill>
            </a:endParaRPr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sz="3200" b="1" dirty="0">
                <a:solidFill>
                  <a:srgbClr val="00B050"/>
                </a:solidFill>
              </a:rPr>
              <a:t>hibi@chicagolandhabitat.org</a:t>
            </a:r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1800" b="1" dirty="0">
              <a:solidFill>
                <a:srgbClr val="00B050"/>
              </a:solidFill>
            </a:endParaRPr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sz="3200" b="1" dirty="0">
                <a:solidFill>
                  <a:srgbClr val="00B050"/>
                </a:solidFill>
              </a:rPr>
              <a:t>Thank you!</a:t>
            </a:r>
          </a:p>
        </p:txBody>
      </p:sp>
      <p:pic>
        <p:nvPicPr>
          <p:cNvPr id="81924" name="Picture 4">
            <a:extLst>
              <a:ext uri="{FF2B5EF4-FFF2-40B4-BE49-F238E27FC236}">
                <a16:creationId xmlns:a16="http://schemas.microsoft.com/office/drawing/2014/main" id="{39ADEDEB-43FA-3FFD-15B6-093269365A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>
            <a:extLst>
              <a:ext uri="{FF2B5EF4-FFF2-40B4-BE49-F238E27FC236}">
                <a16:creationId xmlns:a16="http://schemas.microsoft.com/office/drawing/2014/main" id="{024CEDCB-CAD4-EFEF-F7ED-87D7E0FBA4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Welcome	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70A9976-505B-2BD0-4658-3D0B0990F1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371725"/>
            <a:ext cx="8077200" cy="3724275"/>
          </a:xfrm>
        </p:spPr>
        <p:txBody>
          <a:bodyPr/>
          <a:lstStyle/>
          <a:p>
            <a:pPr eaLnBrk="1" hangingPunct="1">
              <a:spcBef>
                <a:spcPts val="0"/>
              </a:spcBef>
              <a:defRPr/>
            </a:pPr>
            <a:endParaRPr lang="en-US" altLang="en-US" sz="18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Please type </a:t>
            </a:r>
            <a:r>
              <a:rPr lang="en-US" altLang="en-US" b="1" dirty="0">
                <a:solidFill>
                  <a:srgbClr val="00B050"/>
                </a:solidFill>
              </a:rPr>
              <a:t>your name and your affiliate name </a:t>
            </a:r>
            <a:r>
              <a:rPr lang="en-US" altLang="en-US" dirty="0"/>
              <a:t>in the Chat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8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Please engage </a:t>
            </a:r>
            <a:r>
              <a:rPr lang="en-US" altLang="en-US" b="1" dirty="0">
                <a:solidFill>
                  <a:srgbClr val="00B050"/>
                </a:solidFill>
              </a:rPr>
              <a:t>Mute</a:t>
            </a:r>
            <a:r>
              <a:rPr lang="en-US" altLang="en-US" dirty="0"/>
              <a:t> button when not speaking 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8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Please </a:t>
            </a:r>
            <a:r>
              <a:rPr lang="en-US" altLang="en-US" b="1" dirty="0">
                <a:solidFill>
                  <a:srgbClr val="00B050"/>
                </a:solidFill>
              </a:rPr>
              <a:t>raise your hand </a:t>
            </a:r>
            <a:r>
              <a:rPr lang="en-US" altLang="en-US" dirty="0"/>
              <a:t>if you have a question – do not put it in the Chat </a:t>
            </a:r>
          </a:p>
        </p:txBody>
      </p:sp>
      <p:pic>
        <p:nvPicPr>
          <p:cNvPr id="6148" name="Picture 4">
            <a:extLst>
              <a:ext uri="{FF2B5EF4-FFF2-40B4-BE49-F238E27FC236}">
                <a16:creationId xmlns:a16="http://schemas.microsoft.com/office/drawing/2014/main" id="{BF215CF6-E56C-5122-DA92-F133DBCD5F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B1FBAF-AD96-6A03-9556-86427D164E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>
            <a:extLst>
              <a:ext uri="{FF2B5EF4-FFF2-40B4-BE49-F238E27FC236}">
                <a16:creationId xmlns:a16="http://schemas.microsoft.com/office/drawing/2014/main" id="{506D6A69-AD11-8030-36E0-82DA407838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Today’s Session	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15E179DE-318F-571A-5642-ECD88EDE21D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72886" y="2360839"/>
            <a:ext cx="8077200" cy="3724275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18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Important </a:t>
            </a:r>
            <a:r>
              <a:rPr lang="en-US" altLang="en-US" b="1" dirty="0">
                <a:solidFill>
                  <a:srgbClr val="00B050"/>
                </a:solidFill>
              </a:rPr>
              <a:t>updates/reminders </a:t>
            </a:r>
            <a:r>
              <a:rPr lang="en-US" altLang="en-US" dirty="0"/>
              <a:t>for HIBI Round 5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Introduction to </a:t>
            </a:r>
            <a:r>
              <a:rPr lang="en-US" altLang="en-US" b="1" dirty="0">
                <a:solidFill>
                  <a:srgbClr val="00B050"/>
                </a:solidFill>
              </a:rPr>
              <a:t>Monday.com </a:t>
            </a:r>
            <a:r>
              <a:rPr lang="en-US" altLang="en-US" dirty="0">
                <a:solidFill>
                  <a:srgbClr val="000000"/>
                </a:solidFill>
              </a:rPr>
              <a:t>for project </a:t>
            </a:r>
            <a:r>
              <a:rPr lang="en-US" altLang="en-US" dirty="0"/>
              <a:t>management and document transfers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Questions</a:t>
            </a:r>
          </a:p>
        </p:txBody>
      </p:sp>
      <p:pic>
        <p:nvPicPr>
          <p:cNvPr id="6148" name="Picture 4">
            <a:extLst>
              <a:ext uri="{FF2B5EF4-FFF2-40B4-BE49-F238E27FC236}">
                <a16:creationId xmlns:a16="http://schemas.microsoft.com/office/drawing/2014/main" id="{52F62614-12E0-5366-9547-EA7D9293AD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3452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203E4063-9087-4B53-6F42-4AE43BCB56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HIBI Round 5 Overview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40BBC0BE-6A48-8186-8E5A-0646D99A0A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447925"/>
            <a:ext cx="8001000" cy="3724275"/>
          </a:xfrm>
        </p:spPr>
        <p:txBody>
          <a:bodyPr/>
          <a:lstStyle/>
          <a:p>
            <a:pPr eaLnBrk="1" hangingPunct="1">
              <a:defRPr/>
            </a:pPr>
            <a:endParaRPr lang="en-US" altLang="en-US" sz="800" dirty="0"/>
          </a:p>
          <a:p>
            <a:pPr eaLnBrk="1" hangingPunct="1">
              <a:defRPr/>
            </a:pPr>
            <a:r>
              <a:rPr lang="en-US" altLang="en-US" b="1" dirty="0">
                <a:solidFill>
                  <a:srgbClr val="00B050"/>
                </a:solidFill>
              </a:rPr>
              <a:t>$1.9 million </a:t>
            </a:r>
            <a:r>
              <a:rPr lang="en-US" altLang="en-US" dirty="0"/>
              <a:t>in grant funds available</a:t>
            </a:r>
          </a:p>
          <a:p>
            <a:pPr eaLnBrk="1" hangingPunct="1">
              <a:defRPr/>
            </a:pPr>
            <a:endParaRPr lang="en-US" altLang="en-US" sz="1200" dirty="0"/>
          </a:p>
          <a:p>
            <a:pPr eaLnBrk="1" hangingPunct="1">
              <a:defRPr/>
            </a:pPr>
            <a:r>
              <a:rPr lang="en-US" altLang="en-US" dirty="0"/>
              <a:t>Down payments grants forgiven over </a:t>
            </a:r>
            <a:r>
              <a:rPr lang="en-US" altLang="en-US" b="1" dirty="0">
                <a:solidFill>
                  <a:srgbClr val="00B050"/>
                </a:solidFill>
              </a:rPr>
              <a:t>5 years</a:t>
            </a:r>
          </a:p>
          <a:p>
            <a:pPr lvl="1" eaLnBrk="1" hangingPunct="1">
              <a:defRPr/>
            </a:pPr>
            <a:r>
              <a:rPr lang="en-US" altLang="en-US" b="1" dirty="0">
                <a:solidFill>
                  <a:srgbClr val="00B050"/>
                </a:solidFill>
              </a:rPr>
              <a:t>$25,000 </a:t>
            </a:r>
            <a:r>
              <a:rPr lang="en-US" altLang="en-US" dirty="0"/>
              <a:t>for households at 30%-50% AMI</a:t>
            </a:r>
          </a:p>
          <a:p>
            <a:pPr lvl="1" eaLnBrk="1" hangingPunct="1">
              <a:defRPr/>
            </a:pPr>
            <a:r>
              <a:rPr lang="en-US" altLang="en-US" b="1" dirty="0">
                <a:solidFill>
                  <a:srgbClr val="00B050"/>
                </a:solidFill>
              </a:rPr>
              <a:t>$20,000 </a:t>
            </a:r>
            <a:r>
              <a:rPr lang="en-US" altLang="en-US" dirty="0"/>
              <a:t>for households at 51%-80% AMI</a:t>
            </a:r>
          </a:p>
          <a:p>
            <a:pPr lvl="1" eaLnBrk="1" hangingPunct="1">
              <a:defRPr/>
            </a:pPr>
            <a:endParaRPr lang="en-US" altLang="en-US" sz="800" dirty="0"/>
          </a:p>
          <a:p>
            <a:pPr eaLnBrk="1" hangingPunct="1">
              <a:defRPr/>
            </a:pPr>
            <a:r>
              <a:rPr lang="en-US" altLang="en-US" dirty="0"/>
              <a:t>One HIBI grant </a:t>
            </a:r>
            <a:r>
              <a:rPr lang="en-US" altLang="en-US" b="1" dirty="0">
                <a:solidFill>
                  <a:srgbClr val="00B050"/>
                </a:solidFill>
              </a:rPr>
              <a:t>per address</a:t>
            </a:r>
            <a:r>
              <a:rPr lang="en-US" altLang="en-US" dirty="0"/>
              <a:t>, but can be combined with grants from other sources</a:t>
            </a:r>
          </a:p>
          <a:p>
            <a:pPr eaLnBrk="1" hangingPunct="1">
              <a:defRPr/>
            </a:pPr>
            <a:endParaRPr lang="en-US" altLang="en-US" sz="800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	</a:t>
            </a:r>
          </a:p>
        </p:txBody>
      </p:sp>
      <p:pic>
        <p:nvPicPr>
          <p:cNvPr id="8196" name="Picture 4">
            <a:extLst>
              <a:ext uri="{FF2B5EF4-FFF2-40B4-BE49-F238E27FC236}">
                <a16:creationId xmlns:a16="http://schemas.microsoft.com/office/drawing/2014/main" id="{37E15650-8E0A-794F-9DE8-F2793ABD66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1D87C2C4-6727-5588-1FF9-BAE95BF8A2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Program Partners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B595BDA3-2175-BDDF-164C-CD619645BDE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62000" y="2276475"/>
          <a:ext cx="7772400" cy="420687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2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267">
                <a:tc>
                  <a:txBody>
                    <a:bodyPr/>
                    <a:lstStyle/>
                    <a:p>
                      <a:r>
                        <a:rPr lang="en-US" sz="2000" dirty="0"/>
                        <a:t>Organization</a:t>
                      </a:r>
                    </a:p>
                  </a:txBody>
                  <a:tcPr marT="45694" marB="45694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Role</a:t>
                      </a:r>
                    </a:p>
                  </a:txBody>
                  <a:tcPr marT="45694" marB="4569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146">
                <a:tc>
                  <a:txBody>
                    <a:bodyPr/>
                    <a:lstStyle/>
                    <a:p>
                      <a:r>
                        <a:rPr lang="en-US" sz="2000" dirty="0"/>
                        <a:t>IHDA</a:t>
                      </a:r>
                    </a:p>
                  </a:txBody>
                  <a:tcPr marT="45694" marB="45694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Funds program;</a:t>
                      </a:r>
                      <a:r>
                        <a:rPr lang="en-US" sz="2000" baseline="0" dirty="0"/>
                        <a:t> sets program rules &amp; requirements; approves disbursements</a:t>
                      </a:r>
                      <a:endParaRPr lang="en-US" sz="2000" dirty="0"/>
                    </a:p>
                  </a:txBody>
                  <a:tcPr marT="45694" marB="4569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/>
                        <a:t>Habitat Illinois </a:t>
                      </a:r>
                      <a:endParaRPr lang="en-US" sz="2000" dirty="0"/>
                    </a:p>
                  </a:txBody>
                  <a:tcPr marT="45694" marB="45694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Program grantee</a:t>
                      </a:r>
                    </a:p>
                  </a:txBody>
                  <a:tcPr marT="45694" marB="4569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10904">
                <a:tc>
                  <a:txBody>
                    <a:bodyPr/>
                    <a:lstStyle/>
                    <a:p>
                      <a:r>
                        <a:rPr lang="en-US" sz="2000" baseline="0" dirty="0"/>
                        <a:t>Chicagoland Habitat for Humanity</a:t>
                      </a:r>
                      <a:endParaRPr lang="en-US" sz="2000" dirty="0"/>
                    </a:p>
                  </a:txBody>
                  <a:tcPr marT="45694" marB="45694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Administrator; reviews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</a:rPr>
                        <a:t>documents prior to submission to IHDA </a:t>
                      </a:r>
                      <a:r>
                        <a:rPr lang="en-US" sz="2000" baseline="0" dirty="0"/>
                        <a:t>for compliance; markets program; provides technical assistance &amp; training to Affiliates</a:t>
                      </a:r>
                      <a:endParaRPr lang="en-US" sz="2000" dirty="0"/>
                    </a:p>
                  </a:txBody>
                  <a:tcPr marT="45694" marB="4569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025">
                <a:tc>
                  <a:txBody>
                    <a:bodyPr/>
                    <a:lstStyle/>
                    <a:p>
                      <a:r>
                        <a:rPr lang="en-US" sz="2000" dirty="0"/>
                        <a:t>Local Habitat Affiliate</a:t>
                      </a:r>
                    </a:p>
                  </a:txBody>
                  <a:tcPr marT="45694" marB="45694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Works directly with borrowers</a:t>
                      </a:r>
                      <a:r>
                        <a:rPr lang="en-US" sz="2000" baseline="0" dirty="0"/>
                        <a:t> &amp; screens for program eligibility; submits eligible closing packages to Administrator</a:t>
                      </a:r>
                      <a:endParaRPr lang="en-US" sz="2000" dirty="0"/>
                    </a:p>
                  </a:txBody>
                  <a:tcPr marT="45694" marB="4569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67">
                <a:tc>
                  <a:txBody>
                    <a:bodyPr/>
                    <a:lstStyle/>
                    <a:p>
                      <a:r>
                        <a:rPr lang="en-US" sz="2000" dirty="0"/>
                        <a:t>Chicago Title</a:t>
                      </a:r>
                    </a:p>
                  </a:txBody>
                  <a:tcPr marT="45694" marB="45694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Handles</a:t>
                      </a:r>
                      <a:r>
                        <a:rPr lang="en-US" sz="2000" baseline="0" dirty="0"/>
                        <a:t> all closings </a:t>
                      </a:r>
                      <a:endParaRPr lang="en-US" sz="2000" dirty="0"/>
                    </a:p>
                  </a:txBody>
                  <a:tcPr marT="45694" marB="4569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9242" name="Picture 4">
            <a:extLst>
              <a:ext uri="{FF2B5EF4-FFF2-40B4-BE49-F238E27FC236}">
                <a16:creationId xmlns:a16="http://schemas.microsoft.com/office/drawing/2014/main" id="{9FED0015-1282-0F04-AB30-6A63454FE4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>
            <a:extLst>
              <a:ext uri="{FF2B5EF4-FFF2-40B4-BE49-F238E27FC236}">
                <a16:creationId xmlns:a16="http://schemas.microsoft.com/office/drawing/2014/main" id="{94501C13-E0EE-0F43-803A-C88A4E9D3C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83771" y="772886"/>
            <a:ext cx="79248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Who Can Participate	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D886E9C-5FB6-AEFF-CF7E-5443BB09D58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371725"/>
            <a:ext cx="8077200" cy="3724275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Must be </a:t>
            </a:r>
            <a:r>
              <a:rPr lang="en-US" altLang="en-US" b="1" dirty="0">
                <a:solidFill>
                  <a:srgbClr val="00B050"/>
                </a:solidFill>
              </a:rPr>
              <a:t>State of Illinois </a:t>
            </a:r>
            <a:r>
              <a:rPr lang="en-US" altLang="en-US" dirty="0"/>
              <a:t>Habitat Affiliate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Must be in </a:t>
            </a:r>
            <a:r>
              <a:rPr lang="en-US" altLang="en-US" b="1" dirty="0">
                <a:solidFill>
                  <a:srgbClr val="00B050"/>
                </a:solidFill>
              </a:rPr>
              <a:t>good standing </a:t>
            </a:r>
            <a:r>
              <a:rPr lang="en-US" altLang="en-US" dirty="0"/>
              <a:t>with Habitat for Humanity International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Must </a:t>
            </a:r>
            <a:r>
              <a:rPr lang="en-US" altLang="en-US" b="1" dirty="0">
                <a:solidFill>
                  <a:srgbClr val="00B050"/>
                </a:solidFill>
              </a:rPr>
              <a:t>complete trainings </a:t>
            </a:r>
            <a:r>
              <a:rPr lang="en-US" altLang="en-US" dirty="0"/>
              <a:t>(10/8/25 session posted to Habitat IL website &amp; today’s session)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b="1" dirty="0">
                <a:solidFill>
                  <a:srgbClr val="00B050"/>
                </a:solidFill>
              </a:rPr>
              <a:t>QLO/MLO</a:t>
            </a:r>
            <a:r>
              <a:rPr lang="en-US" altLang="en-US" dirty="0"/>
              <a:t> should complete paperwork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</p:txBody>
      </p:sp>
      <p:pic>
        <p:nvPicPr>
          <p:cNvPr id="11268" name="Picture 4">
            <a:extLst>
              <a:ext uri="{FF2B5EF4-FFF2-40B4-BE49-F238E27FC236}">
                <a16:creationId xmlns:a16="http://schemas.microsoft.com/office/drawing/2014/main" id="{23ACECC4-D3BB-85FC-981D-C341C33770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E656A1-4C3D-7249-E184-3DBBED16E1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>
            <a:extLst>
              <a:ext uri="{FF2B5EF4-FFF2-40B4-BE49-F238E27FC236}">
                <a16:creationId xmlns:a16="http://schemas.microsoft.com/office/drawing/2014/main" id="{C726390A-B363-7E26-261A-F3858DB460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83771" y="772886"/>
            <a:ext cx="79248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Please Promote HIBI!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96B9475D-20DD-C834-DFD4-6677B2864F9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371725"/>
            <a:ext cx="8077200" cy="3724275"/>
          </a:xfrm>
        </p:spPr>
        <p:txBody>
          <a:bodyPr/>
          <a:lstStyle/>
          <a:p>
            <a:pPr marL="0" indent="0" algn="ctr" eaLnBrk="1" hangingPunct="1">
              <a:spcBef>
                <a:spcPts val="600"/>
              </a:spcBef>
              <a:buNone/>
              <a:defRPr/>
            </a:pPr>
            <a:endParaRPr lang="en-US" altLang="en-US" dirty="0"/>
          </a:p>
          <a:p>
            <a:pPr marL="0" indent="0" algn="ctr" eaLnBrk="1" hangingPunct="1">
              <a:spcBef>
                <a:spcPts val="600"/>
              </a:spcBef>
              <a:buNone/>
              <a:defRPr/>
            </a:pPr>
            <a:r>
              <a:rPr lang="en-US" altLang="en-US" dirty="0"/>
              <a:t>Please note in marketing materials that </a:t>
            </a:r>
            <a:r>
              <a:rPr lang="en-US" altLang="en-US" sz="3200" b="1" dirty="0">
                <a:solidFill>
                  <a:srgbClr val="00B050"/>
                </a:solidFill>
              </a:rPr>
              <a:t>downpayment assistance </a:t>
            </a:r>
          </a:p>
          <a:p>
            <a:pPr marL="0" indent="0" algn="ctr" eaLnBrk="1" hangingPunct="1">
              <a:spcBef>
                <a:spcPts val="600"/>
              </a:spcBef>
              <a:buNone/>
              <a:defRPr/>
            </a:pPr>
            <a:r>
              <a:rPr lang="en-US" altLang="en-US" dirty="0"/>
              <a:t>may be </a:t>
            </a:r>
            <a:r>
              <a:rPr lang="en-US" altLang="en-US"/>
              <a:t>available through </a:t>
            </a:r>
          </a:p>
          <a:p>
            <a:pPr marL="0" indent="0" algn="ctr" eaLnBrk="1" hangingPunct="1">
              <a:spcBef>
                <a:spcPts val="600"/>
              </a:spcBef>
              <a:buNone/>
              <a:defRPr/>
            </a:pPr>
            <a:r>
              <a:rPr lang="en-US" altLang="en-US"/>
              <a:t>funding </a:t>
            </a:r>
            <a:r>
              <a:rPr lang="en-US" altLang="en-US" dirty="0"/>
              <a:t>provided by the</a:t>
            </a:r>
          </a:p>
          <a:p>
            <a:pPr marL="0" indent="0" algn="ctr" eaLnBrk="1" hangingPunct="1">
              <a:spcBef>
                <a:spcPts val="600"/>
              </a:spcBef>
              <a:buNone/>
              <a:defRPr/>
            </a:pPr>
            <a:r>
              <a:rPr lang="en-US" altLang="en-US" sz="3200" dirty="0"/>
              <a:t> </a:t>
            </a:r>
            <a:r>
              <a:rPr lang="en-US" altLang="en-US" sz="3200" b="1" dirty="0">
                <a:solidFill>
                  <a:srgbClr val="00B050"/>
                </a:solidFill>
              </a:rPr>
              <a:t>Illinois Housing Development Authority</a:t>
            </a:r>
            <a:endParaRPr lang="en-US" altLang="en-US" sz="3200" dirty="0"/>
          </a:p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</p:txBody>
      </p:sp>
      <p:pic>
        <p:nvPicPr>
          <p:cNvPr id="11268" name="Picture 4">
            <a:extLst>
              <a:ext uri="{FF2B5EF4-FFF2-40B4-BE49-F238E27FC236}">
                <a16:creationId xmlns:a16="http://schemas.microsoft.com/office/drawing/2014/main" id="{A75C0B56-7362-A5A5-F082-4744B31421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4565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B34BB551-C4CF-5BCD-9043-434CB6E6D3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Round 5 Forms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8668D45D-033C-2913-55D1-C0A09FA5EE8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8077200" cy="3886200"/>
          </a:xfrm>
        </p:spPr>
        <p:txBody>
          <a:bodyPr/>
          <a:lstStyle/>
          <a:p>
            <a:pPr eaLnBrk="1" hangingPunct="1">
              <a:spcBef>
                <a:spcPts val="0"/>
              </a:spcBef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Posted to Habitat Illinois website: </a:t>
            </a:r>
            <a:r>
              <a:rPr lang="en-US" altLang="en-US" b="1" dirty="0">
                <a:solidFill>
                  <a:srgbClr val="00B05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https://habitatillinois.org/habitat-illinois-building-impact/</a:t>
            </a:r>
            <a:endParaRPr lang="en-US" altLang="en-US" b="1" dirty="0">
              <a:solidFill>
                <a:srgbClr val="00B050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endParaRPr lang="en-US" altLang="en-US" sz="1800" b="1" dirty="0">
              <a:solidFill>
                <a:srgbClr val="00B050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>
                <a:solidFill>
                  <a:srgbClr val="000000"/>
                </a:solidFill>
              </a:rPr>
              <a:t>In </a:t>
            </a:r>
            <a:r>
              <a:rPr lang="en-US" altLang="en-US" b="1" dirty="0">
                <a:solidFill>
                  <a:srgbClr val="00B050"/>
                </a:solidFill>
              </a:rPr>
              <a:t>Monday.com board </a:t>
            </a:r>
            <a:r>
              <a:rPr lang="en-US" altLang="en-US" dirty="0">
                <a:solidFill>
                  <a:srgbClr val="000000"/>
                </a:solidFill>
              </a:rPr>
              <a:t>for each HIBI file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1800" dirty="0">
              <a:solidFill>
                <a:srgbClr val="000000"/>
              </a:solidFill>
            </a:endParaRPr>
          </a:p>
          <a:p>
            <a:pPr marL="0" indent="0" algn="ctr" eaLnBrk="1" hangingPunct="1">
              <a:buNone/>
              <a:defRPr/>
            </a:pPr>
            <a:r>
              <a:rPr lang="en-US" altLang="en-US" dirty="0"/>
              <a:t>Discard all old forms; new forms have project # </a:t>
            </a:r>
            <a:r>
              <a:rPr lang="en-US" altLang="en-US" sz="3600" b="1" dirty="0">
                <a:solidFill>
                  <a:srgbClr val="00B050"/>
                </a:solidFill>
              </a:rPr>
              <a:t>STF-52620</a:t>
            </a:r>
          </a:p>
          <a:p>
            <a:pPr eaLnBrk="1" hangingPunct="1">
              <a:defRPr/>
            </a:pPr>
            <a:endParaRPr lang="en-US" altLang="en-US" sz="1200" b="1" dirty="0">
              <a:solidFill>
                <a:srgbClr val="00B050"/>
              </a:solidFill>
            </a:endParaRPr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endParaRPr lang="en-US" altLang="en-US" sz="3200" dirty="0"/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endParaRPr lang="en-US" altLang="en-US" sz="1200" dirty="0"/>
          </a:p>
        </p:txBody>
      </p:sp>
      <p:pic>
        <p:nvPicPr>
          <p:cNvPr id="23556" name="Picture 4">
            <a:extLst>
              <a:ext uri="{FF2B5EF4-FFF2-40B4-BE49-F238E27FC236}">
                <a16:creationId xmlns:a16="http://schemas.microsoft.com/office/drawing/2014/main" id="{2426BA42-0164-C735-C3F7-D732946BD0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3AFC51-3BE6-563E-AD5C-27B6BBDB89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3A3C8A44-FABD-B379-52B8-C8AD35C612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Round 5 Forms</a:t>
            </a:r>
            <a:br>
              <a:rPr lang="en-US" altLang="en-US" dirty="0"/>
            </a:br>
            <a:r>
              <a:rPr lang="en-US" altLang="en-US" dirty="0"/>
              <a:t>IHDA Income Calculator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DA188464-0D49-669C-9450-1DE023DA9FF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8077200" cy="3886200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None/>
              <a:defRPr/>
            </a:pPr>
            <a:endParaRPr lang="en-US" altLang="en-US" sz="1200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Current Calculator has </a:t>
            </a:r>
            <a:r>
              <a:rPr lang="en-US" altLang="en-US" b="1" dirty="0">
                <a:solidFill>
                  <a:srgbClr val="00B050"/>
                </a:solidFill>
              </a:rPr>
              <a:t>2025 HUD income limits </a:t>
            </a:r>
            <a:r>
              <a:rPr lang="en-US" altLang="en-US" dirty="0"/>
              <a:t>but still has </a:t>
            </a:r>
            <a:r>
              <a:rPr lang="en-US" altLang="en-US" b="1" dirty="0">
                <a:solidFill>
                  <a:srgbClr val="00B050"/>
                </a:solidFill>
              </a:rPr>
              <a:t>2024 house price limits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HUD finally released their </a:t>
            </a:r>
            <a:r>
              <a:rPr lang="en-US" altLang="en-US" b="1" dirty="0">
                <a:solidFill>
                  <a:srgbClr val="00B050"/>
                </a:solidFill>
              </a:rPr>
              <a:t>2025 house price limits </a:t>
            </a:r>
            <a:r>
              <a:rPr lang="en-US" altLang="en-US" dirty="0"/>
              <a:t>and IHDA is updating the Calculator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dirty="0"/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Updated Calculator should be released in the </a:t>
            </a:r>
            <a:r>
              <a:rPr lang="en-US" altLang="en-US" b="1" dirty="0">
                <a:solidFill>
                  <a:srgbClr val="00B050"/>
                </a:solidFill>
              </a:rPr>
              <a:t>next two weeks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en-US" sz="3600" b="1" dirty="0">
              <a:solidFill>
                <a:srgbClr val="00B050"/>
              </a:solidFill>
            </a:endParaRPr>
          </a:p>
          <a:p>
            <a:pPr eaLnBrk="1" hangingPunct="1">
              <a:defRPr/>
            </a:pPr>
            <a:endParaRPr lang="en-US" altLang="en-US" sz="1200" b="1" dirty="0">
              <a:solidFill>
                <a:srgbClr val="00B050"/>
              </a:solidFill>
            </a:endParaRPr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endParaRPr lang="en-US" altLang="en-US" sz="3200" dirty="0"/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endParaRPr lang="en-US" altLang="en-US" sz="1200" dirty="0"/>
          </a:p>
        </p:txBody>
      </p:sp>
      <p:pic>
        <p:nvPicPr>
          <p:cNvPr id="23556" name="Picture 4">
            <a:extLst>
              <a:ext uri="{FF2B5EF4-FFF2-40B4-BE49-F238E27FC236}">
                <a16:creationId xmlns:a16="http://schemas.microsoft.com/office/drawing/2014/main" id="{3521E0D6-18E8-084A-F0E6-FB05C3DD6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2057400" cy="223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3661934"/>
      </p:ext>
    </p:extLst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apsules 2">
      <a:dk1>
        <a:srgbClr val="000000"/>
      </a:dk1>
      <a:lt1>
        <a:srgbClr val="FFFFFF"/>
      </a:lt1>
      <a:dk2>
        <a:srgbClr val="000000"/>
      </a:dk2>
      <a:lt2>
        <a:srgbClr val="808000"/>
      </a:lt2>
      <a:accent1>
        <a:srgbClr val="FFCC99"/>
      </a:accent1>
      <a:accent2>
        <a:srgbClr val="99CC00"/>
      </a:accent2>
      <a:accent3>
        <a:srgbClr val="FFFFFF"/>
      </a:accent3>
      <a:accent4>
        <a:srgbClr val="000000"/>
      </a:accent4>
      <a:accent5>
        <a:srgbClr val="FFE2CA"/>
      </a:accent5>
      <a:accent6>
        <a:srgbClr val="8AB900"/>
      </a:accent6>
      <a:hlink>
        <a:srgbClr val="336600"/>
      </a:hlink>
      <a:folHlink>
        <a:srgbClr val="FFCC00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053D476EE2144AA08F619E074AB7C9" ma:contentTypeVersion="17" ma:contentTypeDescription="Create a new document." ma:contentTypeScope="" ma:versionID="38f3ba98b400c7c34fe9fab8e46583f9">
  <xsd:schema xmlns:xsd="http://www.w3.org/2001/XMLSchema" xmlns:xs="http://www.w3.org/2001/XMLSchema" xmlns:p="http://schemas.microsoft.com/office/2006/metadata/properties" xmlns:ns2="4a198bc8-0445-4ad3-b276-36f67fa284b7" xmlns:ns3="d3d86235-04cf-4dac-85ad-c2a5d9daefa2" targetNamespace="http://schemas.microsoft.com/office/2006/metadata/properties" ma:root="true" ma:fieldsID="af8036e4122d28c7745e0dcaf7b14e37" ns2:_="" ns3:_="">
    <xsd:import namespace="4a198bc8-0445-4ad3-b276-36f67fa284b7"/>
    <xsd:import namespace="d3d86235-04cf-4dac-85ad-c2a5d9daefa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198bc8-0445-4ad3-b276-36f67fa284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604c2fb7-4fb3-4c35-8417-5b25121585c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d86235-04cf-4dac-85ad-c2a5d9daefa2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d7ccd7cb-f693-4570-89db-f1896c88bc91}" ma:internalName="TaxCatchAll" ma:showField="CatchAllData" ma:web="d3d86235-04cf-4dac-85ad-c2a5d9daefa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3d86235-04cf-4dac-85ad-c2a5d9daefa2" xsi:nil="true"/>
    <lcf76f155ced4ddcb4097134ff3c332f xmlns="4a198bc8-0445-4ad3-b276-36f67fa284b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403B106-F7BC-4A8C-ACF3-F5A6DA9272FF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D1A5E8F1-DC2D-4773-B5B6-6B14571B62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9A77A08-0CA8-4421-B1B5-599F3EA64778}">
  <ds:schemaRefs>
    <ds:schemaRef ds:uri="4a198bc8-0445-4ad3-b276-36f67fa284b7"/>
    <ds:schemaRef ds:uri="d3d86235-04cf-4dac-85ad-c2a5d9daefa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22FD4A0E-4D2B-4D51-B1C3-E5FBBBB62DC2}">
  <ds:schemaRefs>
    <ds:schemaRef ds:uri="4a198bc8-0445-4ad3-b276-36f67fa284b7"/>
    <ds:schemaRef ds:uri="d3d86235-04cf-4dac-85ad-c2a5d9daefa2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747</Words>
  <Application>Microsoft Office PowerPoint</Application>
  <PresentationFormat>On-screen Show (4:3)</PresentationFormat>
  <Paragraphs>167</Paragraphs>
  <Slides>19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Times New Roman</vt:lpstr>
      <vt:lpstr>Wingdings</vt:lpstr>
      <vt:lpstr>Capsules</vt:lpstr>
      <vt:lpstr>  Habitat Illinois  Community Impact Grant  Habitat Illinois Building Impact</vt:lpstr>
      <vt:lpstr>Welcome </vt:lpstr>
      <vt:lpstr>Today’s Session </vt:lpstr>
      <vt:lpstr>HIBI Round 5 Overview</vt:lpstr>
      <vt:lpstr>Program Partners</vt:lpstr>
      <vt:lpstr>Who Can Participate </vt:lpstr>
      <vt:lpstr>Please Promote HIBI!</vt:lpstr>
      <vt:lpstr>Round 5 Forms</vt:lpstr>
      <vt:lpstr>Round 5 Forms IHDA Income Calculator</vt:lpstr>
      <vt:lpstr>Guidance for Completing Round 5 Forms</vt:lpstr>
      <vt:lpstr> Important Documents</vt:lpstr>
      <vt:lpstr>Documentation Tips</vt:lpstr>
      <vt:lpstr>Documentation Tips</vt:lpstr>
      <vt:lpstr>Documentation Tips</vt:lpstr>
      <vt:lpstr>HIBI Process Getting Started</vt:lpstr>
      <vt:lpstr>  HIBI Process New Platform</vt:lpstr>
      <vt:lpstr>  HIBI Process Accessing Monday.com</vt:lpstr>
      <vt:lpstr>  HIBI Process Exploring Monday.com</vt:lpstr>
      <vt:lpstr>Session Wrap-up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Champaign</dc:title>
  <dc:creator>Sheila Dodd</dc:creator>
  <cp:lastModifiedBy>Dru Bergman</cp:lastModifiedBy>
  <cp:revision>1</cp:revision>
  <cp:lastPrinted>2022-11-16T15:31:13Z</cp:lastPrinted>
  <dcterms:created xsi:type="dcterms:W3CDTF">2005-12-26T16:51:35Z</dcterms:created>
  <dcterms:modified xsi:type="dcterms:W3CDTF">2026-01-07T17:24:03Z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Dru Bergman</vt:lpwstr>
  </property>
  <property fmtid="{D5CDD505-2E9C-101B-9397-08002B2CF9AE}" pid="3" name="Order">
    <vt:lpwstr>4849800.00000000</vt:lpwstr>
  </property>
  <property fmtid="{D5CDD505-2E9C-101B-9397-08002B2CF9AE}" pid="4" name="display_urn:schemas-microsoft-com:office:office#Author">
    <vt:lpwstr>Dru Bergman</vt:lpwstr>
  </property>
  <property fmtid="{D5CDD505-2E9C-101B-9397-08002B2CF9AE}" pid="5" name="ContentTypeId">
    <vt:lpwstr>0x01010055053D476EE2144AA08F619E074AB7C9</vt:lpwstr>
  </property>
  <property fmtid="{D5CDD505-2E9C-101B-9397-08002B2CF9AE}" pid="6" name="MediaServiceImageTags">
    <vt:lpwstr/>
  </property>
</Properties>
</file>